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5398" r:id="rId5"/>
  </p:sldMasterIdLst>
  <p:notesMasterIdLst>
    <p:notesMasterId r:id="rId36"/>
  </p:notesMasterIdLst>
  <p:handoutMasterIdLst>
    <p:handoutMasterId r:id="rId37"/>
  </p:handoutMasterIdLst>
  <p:sldIdLst>
    <p:sldId id="2076138536" r:id="rId6"/>
    <p:sldId id="2076138549" r:id="rId7"/>
    <p:sldId id="2076138540" r:id="rId8"/>
    <p:sldId id="2076138539" r:id="rId9"/>
    <p:sldId id="2076138541" r:id="rId10"/>
    <p:sldId id="2076138542" r:id="rId11"/>
    <p:sldId id="2076138546" r:id="rId12"/>
    <p:sldId id="2076138550" r:id="rId13"/>
    <p:sldId id="1516" r:id="rId14"/>
    <p:sldId id="1514" r:id="rId15"/>
    <p:sldId id="1502" r:id="rId16"/>
    <p:sldId id="1504" r:id="rId17"/>
    <p:sldId id="8378" r:id="rId18"/>
    <p:sldId id="1506" r:id="rId19"/>
    <p:sldId id="8377" r:id="rId20"/>
    <p:sldId id="314" r:id="rId21"/>
    <p:sldId id="8384" r:id="rId22"/>
    <p:sldId id="2076138548" r:id="rId23"/>
    <p:sldId id="2076138551" r:id="rId24"/>
    <p:sldId id="2076138553" r:id="rId25"/>
    <p:sldId id="2076138554" r:id="rId26"/>
    <p:sldId id="2076138555" r:id="rId27"/>
    <p:sldId id="2076138556" r:id="rId28"/>
    <p:sldId id="2076138557" r:id="rId29"/>
    <p:sldId id="2076138562" r:id="rId30"/>
    <p:sldId id="2076138561" r:id="rId31"/>
    <p:sldId id="2076138565" r:id="rId32"/>
    <p:sldId id="2076138563" r:id="rId33"/>
    <p:sldId id="2076138564" r:id="rId34"/>
    <p:sldId id="2076138559" r:id="rId3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9BA"/>
    <a:srgbClr val="0F780F"/>
    <a:srgbClr val="50E6FF"/>
    <a:srgbClr val="2F2F2F"/>
    <a:srgbClr val="FFFFFF"/>
    <a:srgbClr val="666666"/>
    <a:srgbClr val="000000"/>
    <a:srgbClr val="8661C5"/>
    <a:srgbClr val="D59DFF"/>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52" autoAdjust="0"/>
    <p:restoredTop sz="77588" autoAdjust="0"/>
  </p:normalViewPr>
  <p:slideViewPr>
    <p:cSldViewPr snapToGrid="0">
      <p:cViewPr varScale="1">
        <p:scale>
          <a:sx n="123" d="100"/>
          <a:sy n="123" d="100"/>
        </p:scale>
        <p:origin x="1236" y="114"/>
      </p:cViewPr>
      <p:guideLst>
        <p:guide orient="horz" pos="640"/>
        <p:guide pos="3840"/>
      </p:guideLst>
    </p:cSldViewPr>
  </p:slideViewPr>
  <p:outlineViewPr>
    <p:cViewPr>
      <p:scale>
        <a:sx n="33" d="100"/>
        <a:sy n="33" d="100"/>
      </p:scale>
      <p:origin x="0" y="-4108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microsoft.com/office/2016/11/relationships/changesInfo" Target="changesInfos/changesInfo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 Almirante (JDA PARTNERS TECHNICAL SERVICE)" userId="11b5fb94-1827-4228-a31f-331aae5ce8b5" providerId="ADAL" clId="{AB8773F6-6FAA-4475-BDEF-206F0611E764}"/>
    <pc:docChg chg="delSld">
      <pc:chgData name="Mark Almirante (JDA PARTNERS TECHNICAL SERVICE)" userId="11b5fb94-1827-4228-a31f-331aae5ce8b5" providerId="ADAL" clId="{AB8773F6-6FAA-4475-BDEF-206F0611E764}" dt="2024-02-26T17:57:35.766" v="5" actId="47"/>
      <pc:docMkLst>
        <pc:docMk/>
      </pc:docMkLst>
      <pc:sldChg chg="del">
        <pc:chgData name="Mark Almirante (JDA PARTNERS TECHNICAL SERVICE)" userId="11b5fb94-1827-4228-a31f-331aae5ce8b5" providerId="ADAL" clId="{AB8773F6-6FAA-4475-BDEF-206F0611E764}" dt="2024-02-26T17:56:51.356" v="3" actId="47"/>
        <pc:sldMkLst>
          <pc:docMk/>
          <pc:sldMk cId="2041922748" sldId="1505"/>
        </pc:sldMkLst>
      </pc:sldChg>
      <pc:sldChg chg="del">
        <pc:chgData name="Mark Almirante (JDA PARTNERS TECHNICAL SERVICE)" userId="11b5fb94-1827-4228-a31f-331aae5ce8b5" providerId="ADAL" clId="{AB8773F6-6FAA-4475-BDEF-206F0611E764}" dt="2024-02-26T17:56:47.294" v="1" actId="47"/>
        <pc:sldMkLst>
          <pc:docMk/>
          <pc:sldMk cId="2925594558" sldId="1508"/>
        </pc:sldMkLst>
      </pc:sldChg>
      <pc:sldChg chg="del">
        <pc:chgData name="Mark Almirante (JDA PARTNERS TECHNICAL SERVICE)" userId="11b5fb94-1827-4228-a31f-331aae5ce8b5" providerId="ADAL" clId="{AB8773F6-6FAA-4475-BDEF-206F0611E764}" dt="2024-02-26T17:56:49.327" v="2" actId="47"/>
        <pc:sldMkLst>
          <pc:docMk/>
          <pc:sldMk cId="3970942448" sldId="1509"/>
        </pc:sldMkLst>
      </pc:sldChg>
      <pc:sldChg chg="del">
        <pc:chgData name="Mark Almirante (JDA PARTNERS TECHNICAL SERVICE)" userId="11b5fb94-1827-4228-a31f-331aae5ce8b5" providerId="ADAL" clId="{AB8773F6-6FAA-4475-BDEF-206F0611E764}" dt="2024-02-26T17:56:43.807" v="0" actId="47"/>
        <pc:sldMkLst>
          <pc:docMk/>
          <pc:sldMk cId="2310921511" sldId="8379"/>
        </pc:sldMkLst>
      </pc:sldChg>
      <pc:sldChg chg="del">
        <pc:chgData name="Mark Almirante (JDA PARTNERS TECHNICAL SERVICE)" userId="11b5fb94-1827-4228-a31f-331aae5ce8b5" providerId="ADAL" clId="{AB8773F6-6FAA-4475-BDEF-206F0611E764}" dt="2024-02-26T17:57:01.824" v="4" actId="47"/>
        <pc:sldMkLst>
          <pc:docMk/>
          <pc:sldMk cId="3570971667" sldId="8383"/>
        </pc:sldMkLst>
      </pc:sldChg>
      <pc:sldChg chg="del">
        <pc:chgData name="Mark Almirante (JDA PARTNERS TECHNICAL SERVICE)" userId="11b5fb94-1827-4228-a31f-331aae5ce8b5" providerId="ADAL" clId="{AB8773F6-6FAA-4475-BDEF-206F0611E764}" dt="2024-02-26T17:57:35.766" v="5" actId="47"/>
        <pc:sldMkLst>
          <pc:docMk/>
          <pc:sldMk cId="864592120" sldId="2076138552"/>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58D433-2750-4D8C-B8DE-69327DA391DC}" type="doc">
      <dgm:prSet loTypeId="urn:microsoft.com/office/officeart/2005/8/layout/list1" loCatId="list" qsTypeId="urn:microsoft.com/office/officeart/2005/8/quickstyle/simple1" qsCatId="simple" csTypeId="urn:microsoft.com/office/officeart/2005/8/colors/accent1_4" csCatId="accent1" phldr="1"/>
      <dgm:spPr/>
      <dgm:t>
        <a:bodyPr/>
        <a:lstStyle/>
        <a:p>
          <a:endParaRPr lang="en-US"/>
        </a:p>
      </dgm:t>
    </dgm:pt>
    <dgm:pt modelId="{6281BFE9-50FA-4D9C-88B5-0287E9C32AA8}">
      <dgm:prSet phldrT="[Text]"/>
      <dgm:spPr>
        <a:solidFill>
          <a:schemeClr val="accent1"/>
        </a:solidFill>
      </dgm:spPr>
      <dgm:t>
        <a:bodyPr/>
        <a:lstStyle/>
        <a:p>
          <a:r>
            <a:rPr lang="en-US" dirty="0"/>
            <a:t>Basically, just a database</a:t>
          </a:r>
        </a:p>
      </dgm:t>
    </dgm:pt>
    <dgm:pt modelId="{5705EDDE-68B3-48A4-B430-216BB3422195}" type="parTrans" cxnId="{060591C9-766A-465C-B220-7F0216366A50}">
      <dgm:prSet/>
      <dgm:spPr/>
      <dgm:t>
        <a:bodyPr/>
        <a:lstStyle/>
        <a:p>
          <a:endParaRPr lang="en-US"/>
        </a:p>
      </dgm:t>
    </dgm:pt>
    <dgm:pt modelId="{151812CF-7A00-4640-B692-13FAF03AF349}" type="sibTrans" cxnId="{060591C9-766A-465C-B220-7F0216366A50}">
      <dgm:prSet/>
      <dgm:spPr/>
      <dgm:t>
        <a:bodyPr/>
        <a:lstStyle/>
        <a:p>
          <a:endParaRPr lang="en-US"/>
        </a:p>
      </dgm:t>
    </dgm:pt>
    <dgm:pt modelId="{69A0F867-F87D-4DB2-8D75-199E0BA036D0}">
      <dgm:prSet phldrT="[Text]"/>
      <dgm:spPr>
        <a:solidFill>
          <a:schemeClr val="accent1"/>
        </a:solidFill>
      </dgm:spPr>
      <dgm:t>
        <a:bodyPr/>
        <a:lstStyle/>
        <a:p>
          <a:r>
            <a:rPr lang="en-US"/>
            <a:t>Workload is different</a:t>
          </a:r>
        </a:p>
      </dgm:t>
    </dgm:pt>
    <dgm:pt modelId="{6BCECB8D-5AD4-4092-B95B-869801F2215C}" type="parTrans" cxnId="{F6837B71-2AA2-4FBA-978D-DA6617869554}">
      <dgm:prSet/>
      <dgm:spPr/>
      <dgm:t>
        <a:bodyPr/>
        <a:lstStyle/>
        <a:p>
          <a:endParaRPr lang="en-US"/>
        </a:p>
      </dgm:t>
    </dgm:pt>
    <dgm:pt modelId="{806BB082-8948-4A75-B5FD-06667459303E}" type="sibTrans" cxnId="{F6837B71-2AA2-4FBA-978D-DA6617869554}">
      <dgm:prSet/>
      <dgm:spPr/>
      <dgm:t>
        <a:bodyPr/>
        <a:lstStyle/>
        <a:p>
          <a:endParaRPr lang="en-US"/>
        </a:p>
      </dgm:t>
    </dgm:pt>
    <dgm:pt modelId="{1B18EF3D-32E7-47D6-AB1F-132ACFB545CE}">
      <dgm:prSet phldrT="[Text]"/>
      <dgm:spPr>
        <a:solidFill>
          <a:schemeClr val="accent1"/>
        </a:solidFill>
      </dgm:spPr>
      <dgm:t>
        <a:bodyPr/>
        <a:lstStyle/>
        <a:p>
          <a:r>
            <a:rPr lang="en-US"/>
            <a:t>Critical to performance</a:t>
          </a:r>
        </a:p>
      </dgm:t>
    </dgm:pt>
    <dgm:pt modelId="{4A28CF7B-2B53-4AFE-8159-4586AA95FB5E}" type="parTrans" cxnId="{BAD0FB7E-9A7D-4666-B920-70BBBEAE1C0A}">
      <dgm:prSet/>
      <dgm:spPr/>
      <dgm:t>
        <a:bodyPr/>
        <a:lstStyle/>
        <a:p>
          <a:endParaRPr lang="en-US"/>
        </a:p>
      </dgm:t>
    </dgm:pt>
    <dgm:pt modelId="{8F1C4C69-4F3A-4DF7-A11D-1CD430E278CA}" type="sibTrans" cxnId="{BAD0FB7E-9A7D-4666-B920-70BBBEAE1C0A}">
      <dgm:prSet/>
      <dgm:spPr/>
      <dgm:t>
        <a:bodyPr/>
        <a:lstStyle/>
        <a:p>
          <a:endParaRPr lang="en-US"/>
        </a:p>
      </dgm:t>
    </dgm:pt>
    <dgm:pt modelId="{F62F15BF-1BC7-416E-82C5-EB0C308E8FC5}">
      <dgm:prSet phldrT="[Text]" custT="1"/>
      <dgm:spPr/>
      <dgm:t>
        <a:bodyPr/>
        <a:lstStyle/>
        <a:p>
          <a:r>
            <a:rPr lang="en-US" sz="1600" dirty="0">
              <a:solidFill>
                <a:schemeClr val="accent1">
                  <a:lumMod val="75000"/>
                </a:schemeClr>
              </a:solidFill>
            </a:rPr>
            <a:t>Structure is the same as other user databases</a:t>
          </a:r>
        </a:p>
      </dgm:t>
    </dgm:pt>
    <dgm:pt modelId="{87CA35E6-813C-4E7A-A1D9-D02984D10662}" type="parTrans" cxnId="{D2DC7C7B-A1DF-4E8C-A7C0-AE9621F5023B}">
      <dgm:prSet/>
      <dgm:spPr/>
      <dgm:t>
        <a:bodyPr/>
        <a:lstStyle/>
        <a:p>
          <a:endParaRPr lang="en-US"/>
        </a:p>
      </dgm:t>
    </dgm:pt>
    <dgm:pt modelId="{4A2C9F5F-ACCE-4194-A043-0D192E7840CC}" type="sibTrans" cxnId="{D2DC7C7B-A1DF-4E8C-A7C0-AE9621F5023B}">
      <dgm:prSet/>
      <dgm:spPr/>
      <dgm:t>
        <a:bodyPr/>
        <a:lstStyle/>
        <a:p>
          <a:endParaRPr lang="en-US"/>
        </a:p>
      </dgm:t>
    </dgm:pt>
    <dgm:pt modelId="{ABD674A8-7D62-4279-8E8A-0DDC3F7B6F23}">
      <dgm:prSet phldrT="[Text]" custT="1"/>
      <dgm:spPr/>
      <dgm:t>
        <a:bodyPr/>
        <a:lstStyle/>
        <a:p>
          <a:r>
            <a:rPr lang="en-US" sz="1600" dirty="0">
              <a:solidFill>
                <a:schemeClr val="accent1">
                  <a:lumMod val="75000"/>
                </a:schemeClr>
              </a:solidFill>
            </a:rPr>
            <a:t>Re-created every time the server is restarted</a:t>
          </a:r>
        </a:p>
      </dgm:t>
    </dgm:pt>
    <dgm:pt modelId="{EC6AA8CA-F370-478B-8407-E7092F937428}" type="parTrans" cxnId="{409793EC-1099-4940-83B9-F295EF995DA8}">
      <dgm:prSet/>
      <dgm:spPr/>
      <dgm:t>
        <a:bodyPr/>
        <a:lstStyle/>
        <a:p>
          <a:endParaRPr lang="en-US"/>
        </a:p>
      </dgm:t>
    </dgm:pt>
    <dgm:pt modelId="{56BB178F-ECE8-4017-A674-7BEFB4C2CFB8}" type="sibTrans" cxnId="{409793EC-1099-4940-83B9-F295EF995DA8}">
      <dgm:prSet/>
      <dgm:spPr/>
      <dgm:t>
        <a:bodyPr/>
        <a:lstStyle/>
        <a:p>
          <a:endParaRPr lang="en-US"/>
        </a:p>
      </dgm:t>
    </dgm:pt>
    <dgm:pt modelId="{C619194F-7979-41BD-9E71-43195EE75C62}">
      <dgm:prSet phldrT="[Text]" custT="1"/>
      <dgm:spPr/>
      <dgm:t>
        <a:bodyPr/>
        <a:lstStyle/>
        <a:p>
          <a:pPr marL="171450" lvl="1" indent="-171450" algn="l" defTabSz="844550">
            <a:lnSpc>
              <a:spcPct val="90000"/>
            </a:lnSpc>
            <a:spcBef>
              <a:spcPct val="0"/>
            </a:spcBef>
            <a:spcAft>
              <a:spcPct val="15000"/>
            </a:spcAft>
            <a:buChar char="•"/>
          </a:pPr>
          <a:r>
            <a:rPr lang="en-US" sz="1600" kern="1200" dirty="0">
              <a:solidFill>
                <a:srgbClr val="0078D4">
                  <a:lumMod val="75000"/>
                </a:srgbClr>
              </a:solidFill>
              <a:latin typeface="Segoe UI"/>
              <a:ea typeface="+mn-ea"/>
              <a:cs typeface="+mn-cs"/>
            </a:rPr>
            <a:t>Used for temporary (non-durable) storage</a:t>
          </a:r>
        </a:p>
      </dgm:t>
    </dgm:pt>
    <dgm:pt modelId="{CED53C31-F080-4EE7-B0C9-8CEB4870D243}" type="parTrans" cxnId="{06A22B7C-9756-4EE4-9F88-542F854D646B}">
      <dgm:prSet/>
      <dgm:spPr/>
      <dgm:t>
        <a:bodyPr/>
        <a:lstStyle/>
        <a:p>
          <a:endParaRPr lang="en-US"/>
        </a:p>
      </dgm:t>
    </dgm:pt>
    <dgm:pt modelId="{66B6E0C6-77EE-4397-A202-D51B779C6057}" type="sibTrans" cxnId="{06A22B7C-9756-4EE4-9F88-542F854D646B}">
      <dgm:prSet/>
      <dgm:spPr/>
      <dgm:t>
        <a:bodyPr/>
        <a:lstStyle/>
        <a:p>
          <a:endParaRPr lang="en-US"/>
        </a:p>
      </dgm:t>
    </dgm:pt>
    <dgm:pt modelId="{473F4574-68EA-4FB6-B770-A742B7EC5749}">
      <dgm:prSet phldrT="[Text]" custT="1"/>
      <dgm:spPr/>
      <dgm:t>
        <a:bodyPr/>
        <a:lstStyle/>
        <a:p>
          <a:pPr marL="171450" lvl="1" indent="-171450" algn="l" defTabSz="844550">
            <a:lnSpc>
              <a:spcPct val="90000"/>
            </a:lnSpc>
            <a:spcBef>
              <a:spcPct val="0"/>
            </a:spcBef>
            <a:spcAft>
              <a:spcPct val="15000"/>
            </a:spcAft>
            <a:buChar char="•"/>
          </a:pPr>
          <a:r>
            <a:rPr lang="en-US" sz="1600" kern="1200" dirty="0">
              <a:solidFill>
                <a:srgbClr val="0078D4">
                  <a:lumMod val="75000"/>
                </a:srgbClr>
              </a:solidFill>
              <a:latin typeface="Segoe UI"/>
              <a:ea typeface="+mn-ea"/>
              <a:cs typeface="+mn-cs"/>
            </a:rPr>
            <a:t>Objects and data frequently being created and destroyed</a:t>
          </a:r>
        </a:p>
      </dgm:t>
    </dgm:pt>
    <dgm:pt modelId="{9E4DF2C5-99CC-4607-A089-680D12447420}" type="parTrans" cxnId="{8918CAEA-07C6-4E5F-BA56-5AE1DDC5AC4B}">
      <dgm:prSet/>
      <dgm:spPr/>
      <dgm:t>
        <a:bodyPr/>
        <a:lstStyle/>
        <a:p>
          <a:endParaRPr lang="en-US"/>
        </a:p>
      </dgm:t>
    </dgm:pt>
    <dgm:pt modelId="{B0813A67-6057-4846-9A44-5C96FD9CE49C}" type="sibTrans" cxnId="{8918CAEA-07C6-4E5F-BA56-5AE1DDC5AC4B}">
      <dgm:prSet/>
      <dgm:spPr/>
      <dgm:t>
        <a:bodyPr/>
        <a:lstStyle/>
        <a:p>
          <a:endParaRPr lang="en-US"/>
        </a:p>
      </dgm:t>
    </dgm:pt>
    <dgm:pt modelId="{7B7E5BEF-B0A8-436E-ACE7-AFD068BB0AC7}">
      <dgm:prSet phldrT="[Text]" custT="1"/>
      <dgm:spPr/>
      <dgm:t>
        <a:bodyPr/>
        <a:lstStyle/>
        <a:p>
          <a:r>
            <a:rPr lang="en-US" sz="1600" dirty="0">
              <a:solidFill>
                <a:schemeClr val="accent1">
                  <a:lumMod val="75000"/>
                </a:schemeClr>
              </a:solidFill>
            </a:rPr>
            <a:t>Transactions minimally logged</a:t>
          </a:r>
        </a:p>
      </dgm:t>
    </dgm:pt>
    <dgm:pt modelId="{E87F2E89-C146-4445-B4D9-57B9835EDE2A}" type="parTrans" cxnId="{0190219D-4607-45EB-9C40-0BAD2A94E35C}">
      <dgm:prSet/>
      <dgm:spPr/>
      <dgm:t>
        <a:bodyPr/>
        <a:lstStyle/>
        <a:p>
          <a:endParaRPr lang="en-US"/>
        </a:p>
      </dgm:t>
    </dgm:pt>
    <dgm:pt modelId="{20E15F29-0238-499F-89A5-716C20FF9412}" type="sibTrans" cxnId="{0190219D-4607-45EB-9C40-0BAD2A94E35C}">
      <dgm:prSet/>
      <dgm:spPr/>
      <dgm:t>
        <a:bodyPr/>
        <a:lstStyle/>
        <a:p>
          <a:endParaRPr lang="en-US"/>
        </a:p>
      </dgm:t>
    </dgm:pt>
    <dgm:pt modelId="{52B4B1FB-21C6-4CB0-96E2-1BB1AD562DE4}">
      <dgm:prSet phldrT="[Text]" custT="1"/>
      <dgm:spPr/>
      <dgm:t>
        <a:bodyPr/>
        <a:lstStyle/>
        <a:p>
          <a:pPr marL="171450" lvl="1" indent="-171450" algn="l" defTabSz="844550">
            <a:lnSpc>
              <a:spcPct val="90000"/>
            </a:lnSpc>
            <a:spcBef>
              <a:spcPct val="0"/>
            </a:spcBef>
            <a:spcAft>
              <a:spcPct val="15000"/>
            </a:spcAft>
            <a:buChar char="•"/>
          </a:pPr>
          <a:r>
            <a:rPr lang="en-US" sz="1600" kern="1200" dirty="0">
              <a:solidFill>
                <a:srgbClr val="0078D4">
                  <a:lumMod val="75000"/>
                </a:srgbClr>
              </a:solidFill>
              <a:latin typeface="Segoe UI"/>
              <a:ea typeface="+mn-ea"/>
              <a:cs typeface="+mn-cs"/>
            </a:rPr>
            <a:t>Data that can’t fit in memory stored here – access needs to be fast</a:t>
          </a:r>
        </a:p>
      </dgm:t>
    </dgm:pt>
    <dgm:pt modelId="{1E0845A5-ACB3-4A26-94EF-A96008006155}" type="parTrans" cxnId="{C235C712-4868-4320-B128-74FAFC96520E}">
      <dgm:prSet/>
      <dgm:spPr/>
      <dgm:t>
        <a:bodyPr/>
        <a:lstStyle/>
        <a:p>
          <a:endParaRPr lang="en-US"/>
        </a:p>
      </dgm:t>
    </dgm:pt>
    <dgm:pt modelId="{C414D51F-746A-42E2-9081-9228DDB3BA4A}" type="sibTrans" cxnId="{C235C712-4868-4320-B128-74FAFC96520E}">
      <dgm:prSet/>
      <dgm:spPr/>
      <dgm:t>
        <a:bodyPr/>
        <a:lstStyle/>
        <a:p>
          <a:endParaRPr lang="en-US"/>
        </a:p>
      </dgm:t>
    </dgm:pt>
    <dgm:pt modelId="{F40259F8-B23C-4DEC-9DE3-9314144C3DA9}">
      <dgm:prSet phldrT="[Text]" custT="1"/>
      <dgm:spPr/>
      <dgm:t>
        <a:bodyPr/>
        <a:lstStyle/>
        <a:p>
          <a:pPr marL="171450" lvl="1" indent="-171450" algn="l" defTabSz="844550">
            <a:lnSpc>
              <a:spcPct val="90000"/>
            </a:lnSpc>
            <a:spcBef>
              <a:spcPct val="0"/>
            </a:spcBef>
            <a:spcAft>
              <a:spcPct val="15000"/>
            </a:spcAft>
            <a:buChar char="•"/>
          </a:pPr>
          <a:r>
            <a:rPr lang="en-US" sz="1600" kern="1200" dirty="0">
              <a:solidFill>
                <a:srgbClr val="0078D4">
                  <a:lumMod val="75000"/>
                </a:srgbClr>
              </a:solidFill>
              <a:latin typeface="Segoe UI"/>
              <a:ea typeface="+mn-ea"/>
              <a:cs typeface="+mn-cs"/>
            </a:rPr>
            <a:t>Often used to store intermediate query results – direct impact to query performance</a:t>
          </a:r>
        </a:p>
      </dgm:t>
    </dgm:pt>
    <dgm:pt modelId="{94944659-47DF-4C73-9A05-B0BC6FA9D0C3}" type="parTrans" cxnId="{9D6F783A-FED6-4207-87E3-871256735874}">
      <dgm:prSet/>
      <dgm:spPr/>
      <dgm:t>
        <a:bodyPr/>
        <a:lstStyle/>
        <a:p>
          <a:endParaRPr lang="en-US"/>
        </a:p>
      </dgm:t>
    </dgm:pt>
    <dgm:pt modelId="{DCD4C3F9-430B-4939-9C63-FBFF2D9944B1}" type="sibTrans" cxnId="{9D6F783A-FED6-4207-87E3-871256735874}">
      <dgm:prSet/>
      <dgm:spPr/>
      <dgm:t>
        <a:bodyPr/>
        <a:lstStyle/>
        <a:p>
          <a:endParaRPr lang="en-US"/>
        </a:p>
      </dgm:t>
    </dgm:pt>
    <dgm:pt modelId="{44C972C3-9748-425E-ACEA-DEADF5A0FD36}">
      <dgm:prSet phldrT="[Text]" custT="1"/>
      <dgm:spPr/>
      <dgm:t>
        <a:bodyPr/>
        <a:lstStyle/>
        <a:p>
          <a:pPr marL="171450" lvl="1" indent="-171450" algn="l" defTabSz="844550">
            <a:lnSpc>
              <a:spcPct val="90000"/>
            </a:lnSpc>
            <a:spcBef>
              <a:spcPct val="0"/>
            </a:spcBef>
            <a:spcAft>
              <a:spcPct val="15000"/>
            </a:spcAft>
            <a:buChar char="•"/>
          </a:pPr>
          <a:r>
            <a:rPr lang="en-US" sz="1600" kern="1200" dirty="0">
              <a:solidFill>
                <a:srgbClr val="0078D4">
                  <a:lumMod val="75000"/>
                </a:srgbClr>
              </a:solidFill>
              <a:latin typeface="Segoe UI"/>
              <a:ea typeface="+mn-ea"/>
              <a:cs typeface="+mn-cs"/>
            </a:rPr>
            <a:t>Very high concurrency</a:t>
          </a:r>
        </a:p>
      </dgm:t>
    </dgm:pt>
    <dgm:pt modelId="{0570BCE7-E13C-467B-AD4C-E04856FFBB3A}" type="parTrans" cxnId="{1C1AB045-0EA6-41CB-96C7-43C377A6F685}">
      <dgm:prSet/>
      <dgm:spPr/>
      <dgm:t>
        <a:bodyPr/>
        <a:lstStyle/>
        <a:p>
          <a:endParaRPr lang="en-US"/>
        </a:p>
      </dgm:t>
    </dgm:pt>
    <dgm:pt modelId="{D37B05C0-F07C-49D9-AF0E-5F0F2B0732E5}" type="sibTrans" cxnId="{1C1AB045-0EA6-41CB-96C7-43C377A6F685}">
      <dgm:prSet/>
      <dgm:spPr/>
      <dgm:t>
        <a:bodyPr/>
        <a:lstStyle/>
        <a:p>
          <a:endParaRPr lang="en-US"/>
        </a:p>
      </dgm:t>
    </dgm:pt>
    <dgm:pt modelId="{FD7486EC-D4DD-438C-8360-7460CE747A93}" type="pres">
      <dgm:prSet presAssocID="{3158D433-2750-4D8C-B8DE-69327DA391DC}" presName="linear" presStyleCnt="0">
        <dgm:presLayoutVars>
          <dgm:dir/>
          <dgm:animLvl val="lvl"/>
          <dgm:resizeHandles val="exact"/>
        </dgm:presLayoutVars>
      </dgm:prSet>
      <dgm:spPr/>
    </dgm:pt>
    <dgm:pt modelId="{85B84CF2-AA00-48E3-BC7E-D3FD060AF901}" type="pres">
      <dgm:prSet presAssocID="{6281BFE9-50FA-4D9C-88B5-0287E9C32AA8}" presName="parentLin" presStyleCnt="0"/>
      <dgm:spPr/>
    </dgm:pt>
    <dgm:pt modelId="{47C25AD6-C693-493E-80A6-8054E3861BBC}" type="pres">
      <dgm:prSet presAssocID="{6281BFE9-50FA-4D9C-88B5-0287E9C32AA8}" presName="parentLeftMargin" presStyleLbl="node1" presStyleIdx="0" presStyleCnt="3"/>
      <dgm:spPr/>
    </dgm:pt>
    <dgm:pt modelId="{8E97D039-5789-419B-B24A-DCBC70A03E03}" type="pres">
      <dgm:prSet presAssocID="{6281BFE9-50FA-4D9C-88B5-0287E9C32AA8}" presName="parentText" presStyleLbl="node1" presStyleIdx="0" presStyleCnt="3">
        <dgm:presLayoutVars>
          <dgm:chMax val="0"/>
          <dgm:bulletEnabled val="1"/>
        </dgm:presLayoutVars>
      </dgm:prSet>
      <dgm:spPr/>
    </dgm:pt>
    <dgm:pt modelId="{C664E87A-DBA1-4C92-B1E6-818692411076}" type="pres">
      <dgm:prSet presAssocID="{6281BFE9-50FA-4D9C-88B5-0287E9C32AA8}" presName="negativeSpace" presStyleCnt="0"/>
      <dgm:spPr/>
    </dgm:pt>
    <dgm:pt modelId="{87253608-4E58-461B-9501-92C49E1898B8}" type="pres">
      <dgm:prSet presAssocID="{6281BFE9-50FA-4D9C-88B5-0287E9C32AA8}" presName="childText" presStyleLbl="conFgAcc1" presStyleIdx="0" presStyleCnt="3">
        <dgm:presLayoutVars>
          <dgm:bulletEnabled val="1"/>
        </dgm:presLayoutVars>
      </dgm:prSet>
      <dgm:spPr/>
    </dgm:pt>
    <dgm:pt modelId="{6FB7842D-A0FD-4237-8318-2F9A0DFA5870}" type="pres">
      <dgm:prSet presAssocID="{151812CF-7A00-4640-B692-13FAF03AF349}" presName="spaceBetweenRectangles" presStyleCnt="0"/>
      <dgm:spPr/>
    </dgm:pt>
    <dgm:pt modelId="{0CCB6E35-2B99-42B2-8F99-E107F4F65C6F}" type="pres">
      <dgm:prSet presAssocID="{69A0F867-F87D-4DB2-8D75-199E0BA036D0}" presName="parentLin" presStyleCnt="0"/>
      <dgm:spPr/>
    </dgm:pt>
    <dgm:pt modelId="{4826901F-84A6-4255-84FB-4DEBCCF0EE68}" type="pres">
      <dgm:prSet presAssocID="{69A0F867-F87D-4DB2-8D75-199E0BA036D0}" presName="parentLeftMargin" presStyleLbl="node1" presStyleIdx="0" presStyleCnt="3"/>
      <dgm:spPr/>
    </dgm:pt>
    <dgm:pt modelId="{C74E94B3-1205-4095-9961-18CDE2C7C76F}" type="pres">
      <dgm:prSet presAssocID="{69A0F867-F87D-4DB2-8D75-199E0BA036D0}" presName="parentText" presStyleLbl="node1" presStyleIdx="1" presStyleCnt="3">
        <dgm:presLayoutVars>
          <dgm:chMax val="0"/>
          <dgm:bulletEnabled val="1"/>
        </dgm:presLayoutVars>
      </dgm:prSet>
      <dgm:spPr/>
    </dgm:pt>
    <dgm:pt modelId="{DA8A7E8F-4627-4909-9CDA-7E39214B29EA}" type="pres">
      <dgm:prSet presAssocID="{69A0F867-F87D-4DB2-8D75-199E0BA036D0}" presName="negativeSpace" presStyleCnt="0"/>
      <dgm:spPr/>
    </dgm:pt>
    <dgm:pt modelId="{2B924035-ADB2-42BF-A8E1-F23873424756}" type="pres">
      <dgm:prSet presAssocID="{69A0F867-F87D-4DB2-8D75-199E0BA036D0}" presName="childText" presStyleLbl="conFgAcc1" presStyleIdx="1" presStyleCnt="3">
        <dgm:presLayoutVars>
          <dgm:bulletEnabled val="1"/>
        </dgm:presLayoutVars>
      </dgm:prSet>
      <dgm:spPr/>
    </dgm:pt>
    <dgm:pt modelId="{93A29B21-CDC6-41C6-91D3-B33E69724C09}" type="pres">
      <dgm:prSet presAssocID="{806BB082-8948-4A75-B5FD-06667459303E}" presName="spaceBetweenRectangles" presStyleCnt="0"/>
      <dgm:spPr/>
    </dgm:pt>
    <dgm:pt modelId="{8BC1DF82-9013-462A-959C-6C8791635B36}" type="pres">
      <dgm:prSet presAssocID="{1B18EF3D-32E7-47D6-AB1F-132ACFB545CE}" presName="parentLin" presStyleCnt="0"/>
      <dgm:spPr/>
    </dgm:pt>
    <dgm:pt modelId="{53AEF757-E5BF-4AB7-AA36-316895D28B49}" type="pres">
      <dgm:prSet presAssocID="{1B18EF3D-32E7-47D6-AB1F-132ACFB545CE}" presName="parentLeftMargin" presStyleLbl="node1" presStyleIdx="1" presStyleCnt="3"/>
      <dgm:spPr/>
    </dgm:pt>
    <dgm:pt modelId="{BE77FC9A-F009-4093-BE7C-AD1D9C8541BE}" type="pres">
      <dgm:prSet presAssocID="{1B18EF3D-32E7-47D6-AB1F-132ACFB545CE}" presName="parentText" presStyleLbl="node1" presStyleIdx="2" presStyleCnt="3">
        <dgm:presLayoutVars>
          <dgm:chMax val="0"/>
          <dgm:bulletEnabled val="1"/>
        </dgm:presLayoutVars>
      </dgm:prSet>
      <dgm:spPr/>
    </dgm:pt>
    <dgm:pt modelId="{E8E16450-CC8E-47FB-9BE6-B10924A56A78}" type="pres">
      <dgm:prSet presAssocID="{1B18EF3D-32E7-47D6-AB1F-132ACFB545CE}" presName="negativeSpace" presStyleCnt="0"/>
      <dgm:spPr/>
    </dgm:pt>
    <dgm:pt modelId="{09D8299A-8E30-4CE9-81AD-FA841B7CD8D3}" type="pres">
      <dgm:prSet presAssocID="{1B18EF3D-32E7-47D6-AB1F-132ACFB545CE}" presName="childText" presStyleLbl="conFgAcc1" presStyleIdx="2" presStyleCnt="3">
        <dgm:presLayoutVars>
          <dgm:bulletEnabled val="1"/>
        </dgm:presLayoutVars>
      </dgm:prSet>
      <dgm:spPr/>
    </dgm:pt>
  </dgm:ptLst>
  <dgm:cxnLst>
    <dgm:cxn modelId="{C235C712-4868-4320-B128-74FAFC96520E}" srcId="{1B18EF3D-32E7-47D6-AB1F-132ACFB545CE}" destId="{52B4B1FB-21C6-4CB0-96E2-1BB1AD562DE4}" srcOrd="0" destOrd="0" parTransId="{1E0845A5-ACB3-4A26-94EF-A96008006155}" sibTransId="{C414D51F-746A-42E2-9081-9228DDB3BA4A}"/>
    <dgm:cxn modelId="{06D75421-15B4-4F17-8E02-4E9ADEB4B5A1}" type="presOf" srcId="{3158D433-2750-4D8C-B8DE-69327DA391DC}" destId="{FD7486EC-D4DD-438C-8360-7460CE747A93}" srcOrd="0" destOrd="0" presId="urn:microsoft.com/office/officeart/2005/8/layout/list1"/>
    <dgm:cxn modelId="{50725529-139B-4534-BD6A-FB23E8A331B2}" type="presOf" srcId="{6281BFE9-50FA-4D9C-88B5-0287E9C32AA8}" destId="{8E97D039-5789-419B-B24A-DCBC70A03E03}" srcOrd="1" destOrd="0" presId="urn:microsoft.com/office/officeart/2005/8/layout/list1"/>
    <dgm:cxn modelId="{9D6F783A-FED6-4207-87E3-871256735874}" srcId="{1B18EF3D-32E7-47D6-AB1F-132ACFB545CE}" destId="{F40259F8-B23C-4DEC-9DE3-9314144C3DA9}" srcOrd="1" destOrd="0" parTransId="{94944659-47DF-4C73-9A05-B0BC6FA9D0C3}" sibTransId="{DCD4C3F9-430B-4939-9C63-FBFF2D9944B1}"/>
    <dgm:cxn modelId="{43C7335C-CF30-48EE-9B26-D0B92D455104}" type="presOf" srcId="{F62F15BF-1BC7-416E-82C5-EB0C308E8FC5}" destId="{87253608-4E58-461B-9501-92C49E1898B8}" srcOrd="0" destOrd="0" presId="urn:microsoft.com/office/officeart/2005/8/layout/list1"/>
    <dgm:cxn modelId="{D312705E-5E45-41DD-9B9E-F39E3DE8FA33}" type="presOf" srcId="{1B18EF3D-32E7-47D6-AB1F-132ACFB545CE}" destId="{53AEF757-E5BF-4AB7-AA36-316895D28B49}" srcOrd="0" destOrd="0" presId="urn:microsoft.com/office/officeart/2005/8/layout/list1"/>
    <dgm:cxn modelId="{1C6C8B43-A613-4DC7-AE1C-7F253EA8E8E2}" type="presOf" srcId="{52B4B1FB-21C6-4CB0-96E2-1BB1AD562DE4}" destId="{09D8299A-8E30-4CE9-81AD-FA841B7CD8D3}" srcOrd="0" destOrd="0" presId="urn:microsoft.com/office/officeart/2005/8/layout/list1"/>
    <dgm:cxn modelId="{1C1AB045-0EA6-41CB-96C7-43C377A6F685}" srcId="{69A0F867-F87D-4DB2-8D75-199E0BA036D0}" destId="{44C972C3-9748-425E-ACEA-DEADF5A0FD36}" srcOrd="2" destOrd="0" parTransId="{0570BCE7-E13C-467B-AD4C-E04856FFBB3A}" sibTransId="{D37B05C0-F07C-49D9-AF0E-5F0F2B0732E5}"/>
    <dgm:cxn modelId="{F6837B71-2AA2-4FBA-978D-DA6617869554}" srcId="{3158D433-2750-4D8C-B8DE-69327DA391DC}" destId="{69A0F867-F87D-4DB2-8D75-199E0BA036D0}" srcOrd="1" destOrd="0" parTransId="{6BCECB8D-5AD4-4092-B95B-869801F2215C}" sibTransId="{806BB082-8948-4A75-B5FD-06667459303E}"/>
    <dgm:cxn modelId="{3188C975-E460-428C-AFEF-51D183D4E035}" type="presOf" srcId="{69A0F867-F87D-4DB2-8D75-199E0BA036D0}" destId="{4826901F-84A6-4255-84FB-4DEBCCF0EE68}" srcOrd="0" destOrd="0" presId="urn:microsoft.com/office/officeart/2005/8/layout/list1"/>
    <dgm:cxn modelId="{CD943757-B969-4097-A62A-EBCA5B2007D9}" type="presOf" srcId="{473F4574-68EA-4FB6-B770-A742B7EC5749}" destId="{2B924035-ADB2-42BF-A8E1-F23873424756}" srcOrd="0" destOrd="1" presId="urn:microsoft.com/office/officeart/2005/8/layout/list1"/>
    <dgm:cxn modelId="{CFE29B79-88E2-4B00-8163-DC3E44BC1975}" type="presOf" srcId="{F40259F8-B23C-4DEC-9DE3-9314144C3DA9}" destId="{09D8299A-8E30-4CE9-81AD-FA841B7CD8D3}" srcOrd="0" destOrd="1" presId="urn:microsoft.com/office/officeart/2005/8/layout/list1"/>
    <dgm:cxn modelId="{D2DC7C7B-A1DF-4E8C-A7C0-AE9621F5023B}" srcId="{6281BFE9-50FA-4D9C-88B5-0287E9C32AA8}" destId="{F62F15BF-1BC7-416E-82C5-EB0C308E8FC5}" srcOrd="0" destOrd="0" parTransId="{87CA35E6-813C-4E7A-A1D9-D02984D10662}" sibTransId="{4A2C9F5F-ACCE-4194-A043-0D192E7840CC}"/>
    <dgm:cxn modelId="{06A22B7C-9756-4EE4-9F88-542F854D646B}" srcId="{69A0F867-F87D-4DB2-8D75-199E0BA036D0}" destId="{C619194F-7979-41BD-9E71-43195EE75C62}" srcOrd="0" destOrd="0" parTransId="{CED53C31-F080-4EE7-B0C9-8CEB4870D243}" sibTransId="{66B6E0C6-77EE-4397-A202-D51B779C6057}"/>
    <dgm:cxn modelId="{BAD0FB7E-9A7D-4666-B920-70BBBEAE1C0A}" srcId="{3158D433-2750-4D8C-B8DE-69327DA391DC}" destId="{1B18EF3D-32E7-47D6-AB1F-132ACFB545CE}" srcOrd="2" destOrd="0" parTransId="{4A28CF7B-2B53-4AFE-8159-4586AA95FB5E}" sibTransId="{8F1C4C69-4F3A-4DF7-A11D-1CD430E278CA}"/>
    <dgm:cxn modelId="{6EB23198-AE8D-4E9B-AA32-1B69EDE2CEF5}" type="presOf" srcId="{44C972C3-9748-425E-ACEA-DEADF5A0FD36}" destId="{2B924035-ADB2-42BF-A8E1-F23873424756}" srcOrd="0" destOrd="2" presId="urn:microsoft.com/office/officeart/2005/8/layout/list1"/>
    <dgm:cxn modelId="{0190219D-4607-45EB-9C40-0BAD2A94E35C}" srcId="{6281BFE9-50FA-4D9C-88B5-0287E9C32AA8}" destId="{7B7E5BEF-B0A8-436E-ACE7-AFD068BB0AC7}" srcOrd="2" destOrd="0" parTransId="{E87F2E89-C146-4445-B4D9-57B9835EDE2A}" sibTransId="{20E15F29-0238-499F-89A5-716C20FF9412}"/>
    <dgm:cxn modelId="{622F03C7-12F0-4E02-A75F-4574530713E6}" type="presOf" srcId="{1B18EF3D-32E7-47D6-AB1F-132ACFB545CE}" destId="{BE77FC9A-F009-4093-BE7C-AD1D9C8541BE}" srcOrd="1" destOrd="0" presId="urn:microsoft.com/office/officeart/2005/8/layout/list1"/>
    <dgm:cxn modelId="{060591C9-766A-465C-B220-7F0216366A50}" srcId="{3158D433-2750-4D8C-B8DE-69327DA391DC}" destId="{6281BFE9-50FA-4D9C-88B5-0287E9C32AA8}" srcOrd="0" destOrd="0" parTransId="{5705EDDE-68B3-48A4-B430-216BB3422195}" sibTransId="{151812CF-7A00-4640-B692-13FAF03AF349}"/>
    <dgm:cxn modelId="{496BFBD1-DCCF-4DBF-9822-35CFB5970210}" type="presOf" srcId="{C619194F-7979-41BD-9E71-43195EE75C62}" destId="{2B924035-ADB2-42BF-A8E1-F23873424756}" srcOrd="0" destOrd="0" presId="urn:microsoft.com/office/officeart/2005/8/layout/list1"/>
    <dgm:cxn modelId="{F2C62FDB-F0E9-43A0-9A41-1C3F965715E9}" type="presOf" srcId="{6281BFE9-50FA-4D9C-88B5-0287E9C32AA8}" destId="{47C25AD6-C693-493E-80A6-8054E3861BBC}" srcOrd="0" destOrd="0" presId="urn:microsoft.com/office/officeart/2005/8/layout/list1"/>
    <dgm:cxn modelId="{8918CAEA-07C6-4E5F-BA56-5AE1DDC5AC4B}" srcId="{69A0F867-F87D-4DB2-8D75-199E0BA036D0}" destId="{473F4574-68EA-4FB6-B770-A742B7EC5749}" srcOrd="1" destOrd="0" parTransId="{9E4DF2C5-99CC-4607-A089-680D12447420}" sibTransId="{B0813A67-6057-4846-9A44-5C96FD9CE49C}"/>
    <dgm:cxn modelId="{409793EC-1099-4940-83B9-F295EF995DA8}" srcId="{6281BFE9-50FA-4D9C-88B5-0287E9C32AA8}" destId="{ABD674A8-7D62-4279-8E8A-0DDC3F7B6F23}" srcOrd="1" destOrd="0" parTransId="{EC6AA8CA-F370-478B-8407-E7092F937428}" sibTransId="{56BB178F-ECE8-4017-A674-7BEFB4C2CFB8}"/>
    <dgm:cxn modelId="{9B2F6CEF-D342-4CB7-AA4B-28508B998986}" type="presOf" srcId="{69A0F867-F87D-4DB2-8D75-199E0BA036D0}" destId="{C74E94B3-1205-4095-9961-18CDE2C7C76F}" srcOrd="1" destOrd="0" presId="urn:microsoft.com/office/officeart/2005/8/layout/list1"/>
    <dgm:cxn modelId="{5C78D3F3-5794-440A-9F35-6540050E2D2F}" type="presOf" srcId="{7B7E5BEF-B0A8-436E-ACE7-AFD068BB0AC7}" destId="{87253608-4E58-461B-9501-92C49E1898B8}" srcOrd="0" destOrd="2" presId="urn:microsoft.com/office/officeart/2005/8/layout/list1"/>
    <dgm:cxn modelId="{523796F7-2B7C-4E26-9055-A3388E1E6486}" type="presOf" srcId="{ABD674A8-7D62-4279-8E8A-0DDC3F7B6F23}" destId="{87253608-4E58-461B-9501-92C49E1898B8}" srcOrd="0" destOrd="1" presId="urn:microsoft.com/office/officeart/2005/8/layout/list1"/>
    <dgm:cxn modelId="{D3ACA5C9-29BC-4080-B728-451A1C373188}" type="presParOf" srcId="{FD7486EC-D4DD-438C-8360-7460CE747A93}" destId="{85B84CF2-AA00-48E3-BC7E-D3FD060AF901}" srcOrd="0" destOrd="0" presId="urn:microsoft.com/office/officeart/2005/8/layout/list1"/>
    <dgm:cxn modelId="{03DA3970-CBC6-4E2C-BE9F-1E2E5946C8F8}" type="presParOf" srcId="{85B84CF2-AA00-48E3-BC7E-D3FD060AF901}" destId="{47C25AD6-C693-493E-80A6-8054E3861BBC}" srcOrd="0" destOrd="0" presId="urn:microsoft.com/office/officeart/2005/8/layout/list1"/>
    <dgm:cxn modelId="{0EE118D2-4F1A-4F7D-A17A-0CCFC207EBF0}" type="presParOf" srcId="{85B84CF2-AA00-48E3-BC7E-D3FD060AF901}" destId="{8E97D039-5789-419B-B24A-DCBC70A03E03}" srcOrd="1" destOrd="0" presId="urn:microsoft.com/office/officeart/2005/8/layout/list1"/>
    <dgm:cxn modelId="{032B73D1-1DE8-4439-898C-A5E0248319FA}" type="presParOf" srcId="{FD7486EC-D4DD-438C-8360-7460CE747A93}" destId="{C664E87A-DBA1-4C92-B1E6-818692411076}" srcOrd="1" destOrd="0" presId="urn:microsoft.com/office/officeart/2005/8/layout/list1"/>
    <dgm:cxn modelId="{78F4E642-9B33-46A3-B07F-643718DA3C92}" type="presParOf" srcId="{FD7486EC-D4DD-438C-8360-7460CE747A93}" destId="{87253608-4E58-461B-9501-92C49E1898B8}" srcOrd="2" destOrd="0" presId="urn:microsoft.com/office/officeart/2005/8/layout/list1"/>
    <dgm:cxn modelId="{35405F81-64B1-454F-A6DA-018BBCDA0AD3}" type="presParOf" srcId="{FD7486EC-D4DD-438C-8360-7460CE747A93}" destId="{6FB7842D-A0FD-4237-8318-2F9A0DFA5870}" srcOrd="3" destOrd="0" presId="urn:microsoft.com/office/officeart/2005/8/layout/list1"/>
    <dgm:cxn modelId="{B0EC4E09-E8D2-4661-9639-271ACE5653F4}" type="presParOf" srcId="{FD7486EC-D4DD-438C-8360-7460CE747A93}" destId="{0CCB6E35-2B99-42B2-8F99-E107F4F65C6F}" srcOrd="4" destOrd="0" presId="urn:microsoft.com/office/officeart/2005/8/layout/list1"/>
    <dgm:cxn modelId="{6F02E610-F6C1-468B-AACD-30C11BCD181E}" type="presParOf" srcId="{0CCB6E35-2B99-42B2-8F99-E107F4F65C6F}" destId="{4826901F-84A6-4255-84FB-4DEBCCF0EE68}" srcOrd="0" destOrd="0" presId="urn:microsoft.com/office/officeart/2005/8/layout/list1"/>
    <dgm:cxn modelId="{5E10E998-F87B-4750-BE53-F853970E1345}" type="presParOf" srcId="{0CCB6E35-2B99-42B2-8F99-E107F4F65C6F}" destId="{C74E94B3-1205-4095-9961-18CDE2C7C76F}" srcOrd="1" destOrd="0" presId="urn:microsoft.com/office/officeart/2005/8/layout/list1"/>
    <dgm:cxn modelId="{BC019B72-BFCF-415D-9D20-71DBA841D00E}" type="presParOf" srcId="{FD7486EC-D4DD-438C-8360-7460CE747A93}" destId="{DA8A7E8F-4627-4909-9CDA-7E39214B29EA}" srcOrd="5" destOrd="0" presId="urn:microsoft.com/office/officeart/2005/8/layout/list1"/>
    <dgm:cxn modelId="{2D5CF7AD-0735-4269-9485-B803129F0FD6}" type="presParOf" srcId="{FD7486EC-D4DD-438C-8360-7460CE747A93}" destId="{2B924035-ADB2-42BF-A8E1-F23873424756}" srcOrd="6" destOrd="0" presId="urn:microsoft.com/office/officeart/2005/8/layout/list1"/>
    <dgm:cxn modelId="{23DA30FC-A403-4CE2-A68C-03B8F89CA195}" type="presParOf" srcId="{FD7486EC-D4DD-438C-8360-7460CE747A93}" destId="{93A29B21-CDC6-41C6-91D3-B33E69724C09}" srcOrd="7" destOrd="0" presId="urn:microsoft.com/office/officeart/2005/8/layout/list1"/>
    <dgm:cxn modelId="{36F7C7F3-0CE5-436C-8FE8-15CE5F05DDE1}" type="presParOf" srcId="{FD7486EC-D4DD-438C-8360-7460CE747A93}" destId="{8BC1DF82-9013-462A-959C-6C8791635B36}" srcOrd="8" destOrd="0" presId="urn:microsoft.com/office/officeart/2005/8/layout/list1"/>
    <dgm:cxn modelId="{0F45585A-E06E-4FB5-BA60-75FA985C1B29}" type="presParOf" srcId="{8BC1DF82-9013-462A-959C-6C8791635B36}" destId="{53AEF757-E5BF-4AB7-AA36-316895D28B49}" srcOrd="0" destOrd="0" presId="urn:microsoft.com/office/officeart/2005/8/layout/list1"/>
    <dgm:cxn modelId="{66D5C452-346E-47C2-9AB6-6992AB38FDD5}" type="presParOf" srcId="{8BC1DF82-9013-462A-959C-6C8791635B36}" destId="{BE77FC9A-F009-4093-BE7C-AD1D9C8541BE}" srcOrd="1" destOrd="0" presId="urn:microsoft.com/office/officeart/2005/8/layout/list1"/>
    <dgm:cxn modelId="{72AA54B7-1834-4B96-A0CB-9BAF778CBFB3}" type="presParOf" srcId="{FD7486EC-D4DD-438C-8360-7460CE747A93}" destId="{E8E16450-CC8E-47FB-9BE6-B10924A56A78}" srcOrd="9" destOrd="0" presId="urn:microsoft.com/office/officeart/2005/8/layout/list1"/>
    <dgm:cxn modelId="{5DF9BF77-70F1-4B1F-868F-70BF9F8A2BA7}" type="presParOf" srcId="{FD7486EC-D4DD-438C-8360-7460CE747A93}" destId="{09D8299A-8E30-4CE9-81AD-FA841B7CD8D3}"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2F9325-53BB-4F99-BE78-C67CA5467295}"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2E446DDC-D51E-4F3C-A3FF-2C2BD3ACF07C}">
      <dgm:prSet phldrT="[Text]"/>
      <dgm:spPr>
        <a:solidFill>
          <a:srgbClr val="FF0000"/>
        </a:solidFill>
      </dgm:spPr>
      <dgm:t>
        <a:bodyPr/>
        <a:lstStyle/>
        <a:p>
          <a:r>
            <a:rPr lang="en-US"/>
            <a:t>Object Allocation Contention</a:t>
          </a:r>
        </a:p>
      </dgm:t>
    </dgm:pt>
    <dgm:pt modelId="{D60A15CA-F2C3-4DAA-BB28-A12FD04954CF}" type="parTrans" cxnId="{ECB16A27-9B19-4EAA-82D3-F3C35BF33393}">
      <dgm:prSet/>
      <dgm:spPr/>
      <dgm:t>
        <a:bodyPr/>
        <a:lstStyle/>
        <a:p>
          <a:endParaRPr lang="en-US"/>
        </a:p>
      </dgm:t>
    </dgm:pt>
    <dgm:pt modelId="{41AF8B15-F60D-43DA-B36F-B632242C74B2}" type="sibTrans" cxnId="{ECB16A27-9B19-4EAA-82D3-F3C35BF33393}">
      <dgm:prSet/>
      <dgm:spPr/>
      <dgm:t>
        <a:bodyPr/>
        <a:lstStyle/>
        <a:p>
          <a:endParaRPr lang="en-US"/>
        </a:p>
      </dgm:t>
    </dgm:pt>
    <dgm:pt modelId="{30F0CE46-04C8-45E1-B5EC-17A8384753B7}">
      <dgm:prSet phldrT="[Text]"/>
      <dgm:spPr>
        <a:solidFill>
          <a:srgbClr val="0078D7"/>
        </a:solidFill>
      </dgm:spPr>
      <dgm:t>
        <a:bodyPr/>
        <a:lstStyle/>
        <a:p>
          <a:r>
            <a:rPr lang="en-US" dirty="0">
              <a:solidFill>
                <a:schemeClr val="bg1"/>
              </a:solidFill>
            </a:rPr>
            <a:t>Contention for metadata pages used to manage space allocation in a data file</a:t>
          </a:r>
          <a:br>
            <a:rPr lang="en-US" dirty="0">
              <a:solidFill>
                <a:schemeClr val="bg1"/>
              </a:solidFill>
            </a:rPr>
          </a:br>
          <a:endParaRPr lang="en-US" dirty="0">
            <a:solidFill>
              <a:schemeClr val="bg1"/>
            </a:solidFill>
          </a:endParaRPr>
        </a:p>
      </dgm:t>
    </dgm:pt>
    <dgm:pt modelId="{912F21D9-174A-4D4D-97A0-DD276BC45E2D}" type="parTrans" cxnId="{A6BF59F6-72AD-4BF6-A950-C9B9D3897B4F}">
      <dgm:prSet/>
      <dgm:spPr/>
      <dgm:t>
        <a:bodyPr/>
        <a:lstStyle/>
        <a:p>
          <a:endParaRPr lang="en-US"/>
        </a:p>
      </dgm:t>
    </dgm:pt>
    <dgm:pt modelId="{BEB250B9-1046-472F-8E61-795AA8AEE881}" type="sibTrans" cxnId="{A6BF59F6-72AD-4BF6-A950-C9B9D3897B4F}">
      <dgm:prSet/>
      <dgm:spPr/>
      <dgm:t>
        <a:bodyPr/>
        <a:lstStyle/>
        <a:p>
          <a:endParaRPr lang="en-US"/>
        </a:p>
      </dgm:t>
    </dgm:pt>
    <dgm:pt modelId="{720DC074-F97B-458E-BDCC-6E3E32DC1559}">
      <dgm:prSet phldrT="[Text]"/>
      <dgm:spPr>
        <a:solidFill>
          <a:srgbClr val="FF0000"/>
        </a:solidFill>
      </dgm:spPr>
      <dgm:t>
        <a:bodyPr/>
        <a:lstStyle/>
        <a:p>
          <a:r>
            <a:rPr lang="en-US"/>
            <a:t>Metadata Contention</a:t>
          </a:r>
        </a:p>
      </dgm:t>
    </dgm:pt>
    <dgm:pt modelId="{8FE8F550-65F8-42B7-8F26-9B8F4B6C16EC}" type="parTrans" cxnId="{B4C87A54-3982-4735-99BC-3A91822AC0EF}">
      <dgm:prSet/>
      <dgm:spPr/>
      <dgm:t>
        <a:bodyPr/>
        <a:lstStyle/>
        <a:p>
          <a:endParaRPr lang="en-US"/>
        </a:p>
      </dgm:t>
    </dgm:pt>
    <dgm:pt modelId="{2EC16E48-7CFD-4BA8-BEB4-B5B608243F73}" type="sibTrans" cxnId="{B4C87A54-3982-4735-99BC-3A91822AC0EF}">
      <dgm:prSet/>
      <dgm:spPr/>
      <dgm:t>
        <a:bodyPr/>
        <a:lstStyle/>
        <a:p>
          <a:endParaRPr lang="en-US"/>
        </a:p>
      </dgm:t>
    </dgm:pt>
    <dgm:pt modelId="{143AECEF-5EDA-4257-9029-BDA6773762E5}">
      <dgm:prSet phldrT="[Text]"/>
      <dgm:spPr>
        <a:solidFill>
          <a:srgbClr val="0078D7"/>
        </a:solidFill>
      </dgm:spPr>
      <dgm:t>
        <a:bodyPr/>
        <a:lstStyle/>
        <a:p>
          <a:r>
            <a:rPr lang="en-US">
              <a:solidFill>
                <a:schemeClr val="bg1"/>
              </a:solidFill>
            </a:rPr>
            <a:t>Contention for pages that belong to system objects used to track table metadata</a:t>
          </a:r>
          <a:br>
            <a:rPr lang="en-US">
              <a:solidFill>
                <a:schemeClr val="bg1"/>
              </a:solidFill>
            </a:rPr>
          </a:br>
          <a:endParaRPr lang="en-US">
            <a:solidFill>
              <a:schemeClr val="bg1"/>
            </a:solidFill>
          </a:endParaRPr>
        </a:p>
      </dgm:t>
    </dgm:pt>
    <dgm:pt modelId="{38FA5D81-5D21-4131-95E9-D1D1BCEB6E06}" type="parTrans" cxnId="{54EDC1FC-B20A-47D3-A182-A10418275DE9}">
      <dgm:prSet/>
      <dgm:spPr/>
      <dgm:t>
        <a:bodyPr/>
        <a:lstStyle/>
        <a:p>
          <a:endParaRPr lang="en-US"/>
        </a:p>
      </dgm:t>
    </dgm:pt>
    <dgm:pt modelId="{5B408511-B2E9-491C-ABB5-D9A5522EC03D}" type="sibTrans" cxnId="{54EDC1FC-B20A-47D3-A182-A10418275DE9}">
      <dgm:prSet/>
      <dgm:spPr/>
      <dgm:t>
        <a:bodyPr/>
        <a:lstStyle/>
        <a:p>
          <a:endParaRPr lang="en-US"/>
        </a:p>
      </dgm:t>
    </dgm:pt>
    <dgm:pt modelId="{F18723B0-371E-4A9D-BBBA-5456E538ED50}">
      <dgm:prSet phldrT="[Text]"/>
      <dgm:spPr>
        <a:solidFill>
          <a:srgbClr val="0078D7"/>
        </a:solidFill>
      </dgm:spPr>
      <dgm:t>
        <a:bodyPr/>
        <a:lstStyle/>
        <a:p>
          <a:r>
            <a:rPr lang="en-US">
              <a:solidFill>
                <a:schemeClr val="bg1"/>
              </a:solidFill>
            </a:rPr>
            <a:t>Look for PAGELATCH waits on pages that belong to system objects</a:t>
          </a:r>
        </a:p>
      </dgm:t>
    </dgm:pt>
    <dgm:pt modelId="{BC523008-AE24-4A6E-A9C3-712607F58F07}" type="parTrans" cxnId="{930C90EE-74C0-4F14-A3B0-101AE72A0972}">
      <dgm:prSet/>
      <dgm:spPr/>
      <dgm:t>
        <a:bodyPr/>
        <a:lstStyle/>
        <a:p>
          <a:endParaRPr lang="en-US"/>
        </a:p>
      </dgm:t>
    </dgm:pt>
    <dgm:pt modelId="{AC40FCF4-50A5-4198-9285-357F29201904}" type="sibTrans" cxnId="{930C90EE-74C0-4F14-A3B0-101AE72A0972}">
      <dgm:prSet/>
      <dgm:spPr/>
      <dgm:t>
        <a:bodyPr/>
        <a:lstStyle/>
        <a:p>
          <a:endParaRPr lang="en-US"/>
        </a:p>
      </dgm:t>
    </dgm:pt>
    <dgm:pt modelId="{9DB59BFF-6BD0-4A0A-A638-3D6687C6142B}">
      <dgm:prSet phldrT="[Text]"/>
      <dgm:spPr>
        <a:solidFill>
          <a:srgbClr val="FF0000"/>
        </a:solidFill>
      </dgm:spPr>
      <dgm:t>
        <a:bodyPr/>
        <a:lstStyle/>
        <a:p>
          <a:r>
            <a:rPr lang="en-US"/>
            <a:t>Temp Table Cache Contention</a:t>
          </a:r>
        </a:p>
      </dgm:t>
    </dgm:pt>
    <dgm:pt modelId="{0BF9E381-2606-4492-BC86-246055437FB6}" type="parTrans" cxnId="{EAEFF7ED-81CE-47C6-B836-FBFA34F06BB1}">
      <dgm:prSet/>
      <dgm:spPr/>
      <dgm:t>
        <a:bodyPr/>
        <a:lstStyle/>
        <a:p>
          <a:endParaRPr lang="en-US"/>
        </a:p>
      </dgm:t>
    </dgm:pt>
    <dgm:pt modelId="{82165E23-33D2-45F5-9083-0500EBCFC18D}" type="sibTrans" cxnId="{EAEFF7ED-81CE-47C6-B836-FBFA34F06BB1}">
      <dgm:prSet/>
      <dgm:spPr/>
      <dgm:t>
        <a:bodyPr/>
        <a:lstStyle/>
        <a:p>
          <a:endParaRPr lang="en-US"/>
        </a:p>
      </dgm:t>
    </dgm:pt>
    <dgm:pt modelId="{55D141E3-C7C1-475D-9410-58925667793E}">
      <dgm:prSet phldrT="[Text]"/>
      <dgm:spPr>
        <a:solidFill>
          <a:srgbClr val="0078D7"/>
        </a:solidFill>
      </dgm:spPr>
      <dgm:t>
        <a:bodyPr/>
        <a:lstStyle/>
        <a:p>
          <a:r>
            <a:rPr lang="en-US">
              <a:solidFill>
                <a:schemeClr val="bg1"/>
              </a:solidFill>
            </a:rPr>
            <a:t>Contention for memory objects associated with the Temp Table Cache</a:t>
          </a:r>
          <a:br>
            <a:rPr lang="en-US">
              <a:solidFill>
                <a:schemeClr val="bg1"/>
              </a:solidFill>
            </a:rPr>
          </a:br>
          <a:endParaRPr lang="en-US">
            <a:solidFill>
              <a:schemeClr val="bg1"/>
            </a:solidFill>
          </a:endParaRPr>
        </a:p>
      </dgm:t>
    </dgm:pt>
    <dgm:pt modelId="{58F4CBF5-D13A-4980-AA36-401ACA4A14DA}" type="parTrans" cxnId="{205F6BA5-81B7-4213-9B9E-52881BCD30C8}">
      <dgm:prSet/>
      <dgm:spPr/>
      <dgm:t>
        <a:bodyPr/>
        <a:lstStyle/>
        <a:p>
          <a:endParaRPr lang="en-US"/>
        </a:p>
      </dgm:t>
    </dgm:pt>
    <dgm:pt modelId="{E075433F-6BD6-4D2A-8266-D7CD45F0D86D}" type="sibTrans" cxnId="{205F6BA5-81B7-4213-9B9E-52881BCD30C8}">
      <dgm:prSet/>
      <dgm:spPr/>
      <dgm:t>
        <a:bodyPr/>
        <a:lstStyle/>
        <a:p>
          <a:endParaRPr lang="en-US"/>
        </a:p>
      </dgm:t>
    </dgm:pt>
    <dgm:pt modelId="{053D99CE-77DE-4FCB-9D50-2723595EE154}">
      <dgm:prSet phldrT="[Text]"/>
      <dgm:spPr>
        <a:solidFill>
          <a:srgbClr val="0078D7"/>
        </a:solidFill>
      </dgm:spPr>
      <dgm:t>
        <a:bodyPr/>
        <a:lstStyle/>
        <a:p>
          <a:r>
            <a:rPr lang="en-US">
              <a:solidFill>
                <a:schemeClr val="bg1"/>
              </a:solidFill>
            </a:rPr>
            <a:t>Look for either CMEMTHREAD waits or SOS_CACHESTORE spinlock waits (both can be due to other causes)</a:t>
          </a:r>
        </a:p>
      </dgm:t>
    </dgm:pt>
    <dgm:pt modelId="{7E968A7D-C410-408A-A63A-FCA70D4D4DBD}" type="parTrans" cxnId="{EBEE40A7-292A-4697-A66A-767489FA5C77}">
      <dgm:prSet/>
      <dgm:spPr/>
      <dgm:t>
        <a:bodyPr/>
        <a:lstStyle/>
        <a:p>
          <a:endParaRPr lang="en-US"/>
        </a:p>
      </dgm:t>
    </dgm:pt>
    <dgm:pt modelId="{F1A97C15-702E-4E67-8F7D-EAC0E29C1292}" type="sibTrans" cxnId="{EBEE40A7-292A-4697-A66A-767489FA5C77}">
      <dgm:prSet/>
      <dgm:spPr/>
      <dgm:t>
        <a:bodyPr/>
        <a:lstStyle/>
        <a:p>
          <a:endParaRPr lang="en-US"/>
        </a:p>
      </dgm:t>
    </dgm:pt>
    <dgm:pt modelId="{6AB7D33E-8C3E-4F57-B1C1-D10B23951701}">
      <dgm:prSet phldrT="[Text]"/>
      <dgm:spPr>
        <a:solidFill>
          <a:srgbClr val="0078D7"/>
        </a:solidFill>
      </dgm:spPr>
      <dgm:t>
        <a:bodyPr/>
        <a:lstStyle/>
        <a:p>
          <a:r>
            <a:rPr lang="en-US">
              <a:solidFill>
                <a:schemeClr val="bg1"/>
              </a:solidFill>
            </a:rPr>
            <a:t>Look for PAGELATCH waits on PFS and GAM pages</a:t>
          </a:r>
        </a:p>
      </dgm:t>
    </dgm:pt>
    <dgm:pt modelId="{EF23598F-5E70-47FB-ACE4-70CEF284DADB}" type="parTrans" cxnId="{C1872863-854E-4BC5-922B-629D410B7375}">
      <dgm:prSet/>
      <dgm:spPr/>
      <dgm:t>
        <a:bodyPr/>
        <a:lstStyle/>
        <a:p>
          <a:endParaRPr lang="en-US"/>
        </a:p>
      </dgm:t>
    </dgm:pt>
    <dgm:pt modelId="{3778EA8D-1803-4346-BFC4-1402FB3873EE}" type="sibTrans" cxnId="{C1872863-854E-4BC5-922B-629D410B7375}">
      <dgm:prSet/>
      <dgm:spPr/>
      <dgm:t>
        <a:bodyPr/>
        <a:lstStyle/>
        <a:p>
          <a:endParaRPr lang="en-US"/>
        </a:p>
      </dgm:t>
    </dgm:pt>
    <dgm:pt modelId="{9D69932A-97C1-463A-BD9C-08A96F4B80D6}" type="pres">
      <dgm:prSet presAssocID="{BF2F9325-53BB-4F99-BE78-C67CA5467295}" presName="Name0" presStyleCnt="0">
        <dgm:presLayoutVars>
          <dgm:dir/>
          <dgm:animLvl val="lvl"/>
          <dgm:resizeHandles val="exact"/>
        </dgm:presLayoutVars>
      </dgm:prSet>
      <dgm:spPr/>
    </dgm:pt>
    <dgm:pt modelId="{C26F1B07-C4E0-4F44-94F9-26D1CAE54152}" type="pres">
      <dgm:prSet presAssocID="{2E446DDC-D51E-4F3C-A3FF-2C2BD3ACF07C}" presName="composite" presStyleCnt="0"/>
      <dgm:spPr/>
    </dgm:pt>
    <dgm:pt modelId="{1C801DDA-E69B-4397-B2F8-397FEA30F476}" type="pres">
      <dgm:prSet presAssocID="{2E446DDC-D51E-4F3C-A3FF-2C2BD3ACF07C}" presName="parTx" presStyleLbl="alignNode1" presStyleIdx="0" presStyleCnt="3">
        <dgm:presLayoutVars>
          <dgm:chMax val="0"/>
          <dgm:chPref val="0"/>
          <dgm:bulletEnabled val="1"/>
        </dgm:presLayoutVars>
      </dgm:prSet>
      <dgm:spPr/>
    </dgm:pt>
    <dgm:pt modelId="{D918483F-CF14-452B-A224-8F9C81ACCAA2}" type="pres">
      <dgm:prSet presAssocID="{2E446DDC-D51E-4F3C-A3FF-2C2BD3ACF07C}" presName="desTx" presStyleLbl="alignAccFollowNode1" presStyleIdx="0" presStyleCnt="3">
        <dgm:presLayoutVars>
          <dgm:bulletEnabled val="1"/>
        </dgm:presLayoutVars>
      </dgm:prSet>
      <dgm:spPr/>
    </dgm:pt>
    <dgm:pt modelId="{67A718E8-A01D-437E-A265-7DC661DB12B6}" type="pres">
      <dgm:prSet presAssocID="{41AF8B15-F60D-43DA-B36F-B632242C74B2}" presName="space" presStyleCnt="0"/>
      <dgm:spPr/>
    </dgm:pt>
    <dgm:pt modelId="{D716FAC4-7343-4E4C-B81E-403AE804CD3D}" type="pres">
      <dgm:prSet presAssocID="{720DC074-F97B-458E-BDCC-6E3E32DC1559}" presName="composite" presStyleCnt="0"/>
      <dgm:spPr/>
    </dgm:pt>
    <dgm:pt modelId="{10285625-1791-460E-9F83-15B8447BDC5B}" type="pres">
      <dgm:prSet presAssocID="{720DC074-F97B-458E-BDCC-6E3E32DC1559}" presName="parTx" presStyleLbl="alignNode1" presStyleIdx="1" presStyleCnt="3">
        <dgm:presLayoutVars>
          <dgm:chMax val="0"/>
          <dgm:chPref val="0"/>
          <dgm:bulletEnabled val="1"/>
        </dgm:presLayoutVars>
      </dgm:prSet>
      <dgm:spPr/>
    </dgm:pt>
    <dgm:pt modelId="{3BDD2B67-16B7-46C8-983D-0FE1D6FFA94F}" type="pres">
      <dgm:prSet presAssocID="{720DC074-F97B-458E-BDCC-6E3E32DC1559}" presName="desTx" presStyleLbl="alignAccFollowNode1" presStyleIdx="1" presStyleCnt="3">
        <dgm:presLayoutVars>
          <dgm:bulletEnabled val="1"/>
        </dgm:presLayoutVars>
      </dgm:prSet>
      <dgm:spPr/>
    </dgm:pt>
    <dgm:pt modelId="{FC7DB19D-0800-4377-A13E-3C775E20EF9A}" type="pres">
      <dgm:prSet presAssocID="{2EC16E48-7CFD-4BA8-BEB4-B5B608243F73}" presName="space" presStyleCnt="0"/>
      <dgm:spPr/>
    </dgm:pt>
    <dgm:pt modelId="{2643605C-CD36-4A00-9601-E8D3A10CD8E1}" type="pres">
      <dgm:prSet presAssocID="{9DB59BFF-6BD0-4A0A-A638-3D6687C6142B}" presName="composite" presStyleCnt="0"/>
      <dgm:spPr/>
    </dgm:pt>
    <dgm:pt modelId="{7CB8524F-0FE7-4DE1-AA1B-4A433BDF23CB}" type="pres">
      <dgm:prSet presAssocID="{9DB59BFF-6BD0-4A0A-A638-3D6687C6142B}" presName="parTx" presStyleLbl="alignNode1" presStyleIdx="2" presStyleCnt="3">
        <dgm:presLayoutVars>
          <dgm:chMax val="0"/>
          <dgm:chPref val="0"/>
          <dgm:bulletEnabled val="1"/>
        </dgm:presLayoutVars>
      </dgm:prSet>
      <dgm:spPr/>
    </dgm:pt>
    <dgm:pt modelId="{8618242B-862F-4E9F-90D4-EAC8E2048866}" type="pres">
      <dgm:prSet presAssocID="{9DB59BFF-6BD0-4A0A-A638-3D6687C6142B}" presName="desTx" presStyleLbl="alignAccFollowNode1" presStyleIdx="2" presStyleCnt="3">
        <dgm:presLayoutVars>
          <dgm:bulletEnabled val="1"/>
        </dgm:presLayoutVars>
      </dgm:prSet>
      <dgm:spPr/>
    </dgm:pt>
  </dgm:ptLst>
  <dgm:cxnLst>
    <dgm:cxn modelId="{94447306-F36B-42F1-8364-632545393A4C}" type="presOf" srcId="{F18723B0-371E-4A9D-BBBA-5456E538ED50}" destId="{3BDD2B67-16B7-46C8-983D-0FE1D6FFA94F}" srcOrd="0" destOrd="1" presId="urn:microsoft.com/office/officeart/2005/8/layout/hList1"/>
    <dgm:cxn modelId="{5FB68012-61B0-482A-B34C-06A37EF3C320}" type="presOf" srcId="{BF2F9325-53BB-4F99-BE78-C67CA5467295}" destId="{9D69932A-97C1-463A-BD9C-08A96F4B80D6}" srcOrd="0" destOrd="0" presId="urn:microsoft.com/office/officeart/2005/8/layout/hList1"/>
    <dgm:cxn modelId="{ECB16A27-9B19-4EAA-82D3-F3C35BF33393}" srcId="{BF2F9325-53BB-4F99-BE78-C67CA5467295}" destId="{2E446DDC-D51E-4F3C-A3FF-2C2BD3ACF07C}" srcOrd="0" destOrd="0" parTransId="{D60A15CA-F2C3-4DAA-BB28-A12FD04954CF}" sibTransId="{41AF8B15-F60D-43DA-B36F-B632242C74B2}"/>
    <dgm:cxn modelId="{C1872863-854E-4BC5-922B-629D410B7375}" srcId="{2E446DDC-D51E-4F3C-A3FF-2C2BD3ACF07C}" destId="{6AB7D33E-8C3E-4F57-B1C1-D10B23951701}" srcOrd="1" destOrd="0" parTransId="{EF23598F-5E70-47FB-ACE4-70CEF284DADB}" sibTransId="{3778EA8D-1803-4346-BFC4-1402FB3873EE}"/>
    <dgm:cxn modelId="{DFC5A448-2034-42FE-B877-2CA004AFF665}" type="presOf" srcId="{30F0CE46-04C8-45E1-B5EC-17A8384753B7}" destId="{D918483F-CF14-452B-A224-8F9C81ACCAA2}" srcOrd="0" destOrd="0" presId="urn:microsoft.com/office/officeart/2005/8/layout/hList1"/>
    <dgm:cxn modelId="{F4321F6F-E464-4194-83E6-55EFF57A5F5B}" type="presOf" srcId="{143AECEF-5EDA-4257-9029-BDA6773762E5}" destId="{3BDD2B67-16B7-46C8-983D-0FE1D6FFA94F}" srcOrd="0" destOrd="0" presId="urn:microsoft.com/office/officeart/2005/8/layout/hList1"/>
    <dgm:cxn modelId="{B4C87A54-3982-4735-99BC-3A91822AC0EF}" srcId="{BF2F9325-53BB-4F99-BE78-C67CA5467295}" destId="{720DC074-F97B-458E-BDCC-6E3E32DC1559}" srcOrd="1" destOrd="0" parTransId="{8FE8F550-65F8-42B7-8F26-9B8F4B6C16EC}" sibTransId="{2EC16E48-7CFD-4BA8-BEB4-B5B608243F73}"/>
    <dgm:cxn modelId="{EDDF3177-CF6F-415E-B9A5-570835C4D623}" type="presOf" srcId="{720DC074-F97B-458E-BDCC-6E3E32DC1559}" destId="{10285625-1791-460E-9F83-15B8447BDC5B}" srcOrd="0" destOrd="0" presId="urn:microsoft.com/office/officeart/2005/8/layout/hList1"/>
    <dgm:cxn modelId="{205F6BA5-81B7-4213-9B9E-52881BCD30C8}" srcId="{9DB59BFF-6BD0-4A0A-A638-3D6687C6142B}" destId="{55D141E3-C7C1-475D-9410-58925667793E}" srcOrd="0" destOrd="0" parTransId="{58F4CBF5-D13A-4980-AA36-401ACA4A14DA}" sibTransId="{E075433F-6BD6-4D2A-8266-D7CD45F0D86D}"/>
    <dgm:cxn modelId="{EBEE40A7-292A-4697-A66A-767489FA5C77}" srcId="{9DB59BFF-6BD0-4A0A-A638-3D6687C6142B}" destId="{053D99CE-77DE-4FCB-9D50-2723595EE154}" srcOrd="1" destOrd="0" parTransId="{7E968A7D-C410-408A-A63A-FCA70D4D4DBD}" sibTransId="{F1A97C15-702E-4E67-8F7D-EAC0E29C1292}"/>
    <dgm:cxn modelId="{4979A8AC-4331-4D1D-A73D-6C47DA669EE8}" type="presOf" srcId="{6AB7D33E-8C3E-4F57-B1C1-D10B23951701}" destId="{D918483F-CF14-452B-A224-8F9C81ACCAA2}" srcOrd="0" destOrd="1" presId="urn:microsoft.com/office/officeart/2005/8/layout/hList1"/>
    <dgm:cxn modelId="{0A40B0AD-7334-4764-9F3C-8E5767FEC0EE}" type="presOf" srcId="{053D99CE-77DE-4FCB-9D50-2723595EE154}" destId="{8618242B-862F-4E9F-90D4-EAC8E2048866}" srcOrd="0" destOrd="1" presId="urn:microsoft.com/office/officeart/2005/8/layout/hList1"/>
    <dgm:cxn modelId="{CE7FA4DC-1BC8-42B8-9CCD-24890436C52B}" type="presOf" srcId="{55D141E3-C7C1-475D-9410-58925667793E}" destId="{8618242B-862F-4E9F-90D4-EAC8E2048866}" srcOrd="0" destOrd="0" presId="urn:microsoft.com/office/officeart/2005/8/layout/hList1"/>
    <dgm:cxn modelId="{C6ED34DE-CE9B-4DB8-81B6-2AB14FB28EF8}" type="presOf" srcId="{2E446DDC-D51E-4F3C-A3FF-2C2BD3ACF07C}" destId="{1C801DDA-E69B-4397-B2F8-397FEA30F476}" srcOrd="0" destOrd="0" presId="urn:microsoft.com/office/officeart/2005/8/layout/hList1"/>
    <dgm:cxn modelId="{EAEFF7ED-81CE-47C6-B836-FBFA34F06BB1}" srcId="{BF2F9325-53BB-4F99-BE78-C67CA5467295}" destId="{9DB59BFF-6BD0-4A0A-A638-3D6687C6142B}" srcOrd="2" destOrd="0" parTransId="{0BF9E381-2606-4492-BC86-246055437FB6}" sibTransId="{82165E23-33D2-45F5-9083-0500EBCFC18D}"/>
    <dgm:cxn modelId="{930C90EE-74C0-4F14-A3B0-101AE72A0972}" srcId="{720DC074-F97B-458E-BDCC-6E3E32DC1559}" destId="{F18723B0-371E-4A9D-BBBA-5456E538ED50}" srcOrd="1" destOrd="0" parTransId="{BC523008-AE24-4A6E-A9C3-712607F58F07}" sibTransId="{AC40FCF4-50A5-4198-9285-357F29201904}"/>
    <dgm:cxn modelId="{A71098F4-D476-4295-A910-930A0BF942F6}" type="presOf" srcId="{9DB59BFF-6BD0-4A0A-A638-3D6687C6142B}" destId="{7CB8524F-0FE7-4DE1-AA1B-4A433BDF23CB}" srcOrd="0" destOrd="0" presId="urn:microsoft.com/office/officeart/2005/8/layout/hList1"/>
    <dgm:cxn modelId="{A6BF59F6-72AD-4BF6-A950-C9B9D3897B4F}" srcId="{2E446DDC-D51E-4F3C-A3FF-2C2BD3ACF07C}" destId="{30F0CE46-04C8-45E1-B5EC-17A8384753B7}" srcOrd="0" destOrd="0" parTransId="{912F21D9-174A-4D4D-97A0-DD276BC45E2D}" sibTransId="{BEB250B9-1046-472F-8E61-795AA8AEE881}"/>
    <dgm:cxn modelId="{54EDC1FC-B20A-47D3-A182-A10418275DE9}" srcId="{720DC074-F97B-458E-BDCC-6E3E32DC1559}" destId="{143AECEF-5EDA-4257-9029-BDA6773762E5}" srcOrd="0" destOrd="0" parTransId="{38FA5D81-5D21-4131-95E9-D1D1BCEB6E06}" sibTransId="{5B408511-B2E9-491C-ABB5-D9A5522EC03D}"/>
    <dgm:cxn modelId="{E2FBD39F-1E1E-4805-B9D7-702C58737FB9}" type="presParOf" srcId="{9D69932A-97C1-463A-BD9C-08A96F4B80D6}" destId="{C26F1B07-C4E0-4F44-94F9-26D1CAE54152}" srcOrd="0" destOrd="0" presId="urn:microsoft.com/office/officeart/2005/8/layout/hList1"/>
    <dgm:cxn modelId="{052555D0-018B-42BE-B678-85AEA47395DC}" type="presParOf" srcId="{C26F1B07-C4E0-4F44-94F9-26D1CAE54152}" destId="{1C801DDA-E69B-4397-B2F8-397FEA30F476}" srcOrd="0" destOrd="0" presId="urn:microsoft.com/office/officeart/2005/8/layout/hList1"/>
    <dgm:cxn modelId="{84E6D10F-9F2D-4F8F-AF6D-DB9FBFAF0219}" type="presParOf" srcId="{C26F1B07-C4E0-4F44-94F9-26D1CAE54152}" destId="{D918483F-CF14-452B-A224-8F9C81ACCAA2}" srcOrd="1" destOrd="0" presId="urn:microsoft.com/office/officeart/2005/8/layout/hList1"/>
    <dgm:cxn modelId="{602FD93F-05AA-46F0-B574-BDF7A924ADDD}" type="presParOf" srcId="{9D69932A-97C1-463A-BD9C-08A96F4B80D6}" destId="{67A718E8-A01D-437E-A265-7DC661DB12B6}" srcOrd="1" destOrd="0" presId="urn:microsoft.com/office/officeart/2005/8/layout/hList1"/>
    <dgm:cxn modelId="{4E1BA6FA-E557-42FF-B252-E801FBAF9D36}" type="presParOf" srcId="{9D69932A-97C1-463A-BD9C-08A96F4B80D6}" destId="{D716FAC4-7343-4E4C-B81E-403AE804CD3D}" srcOrd="2" destOrd="0" presId="urn:microsoft.com/office/officeart/2005/8/layout/hList1"/>
    <dgm:cxn modelId="{38E27A55-2892-41A7-A1C0-E9C0EE2BC74E}" type="presParOf" srcId="{D716FAC4-7343-4E4C-B81E-403AE804CD3D}" destId="{10285625-1791-460E-9F83-15B8447BDC5B}" srcOrd="0" destOrd="0" presId="urn:microsoft.com/office/officeart/2005/8/layout/hList1"/>
    <dgm:cxn modelId="{A4F427C8-6116-461E-8A6A-B8260A777C21}" type="presParOf" srcId="{D716FAC4-7343-4E4C-B81E-403AE804CD3D}" destId="{3BDD2B67-16B7-46C8-983D-0FE1D6FFA94F}" srcOrd="1" destOrd="0" presId="urn:microsoft.com/office/officeart/2005/8/layout/hList1"/>
    <dgm:cxn modelId="{91F87B3D-2DA1-4D92-A274-249716EBE6BB}" type="presParOf" srcId="{9D69932A-97C1-463A-BD9C-08A96F4B80D6}" destId="{FC7DB19D-0800-4377-A13E-3C775E20EF9A}" srcOrd="3" destOrd="0" presId="urn:microsoft.com/office/officeart/2005/8/layout/hList1"/>
    <dgm:cxn modelId="{BE78E038-F706-4DC5-A659-CFBC96EF1CE7}" type="presParOf" srcId="{9D69932A-97C1-463A-BD9C-08A96F4B80D6}" destId="{2643605C-CD36-4A00-9601-E8D3A10CD8E1}" srcOrd="4" destOrd="0" presId="urn:microsoft.com/office/officeart/2005/8/layout/hList1"/>
    <dgm:cxn modelId="{A3B0BFF1-D2AD-451F-A1BA-8E457318FB47}" type="presParOf" srcId="{2643605C-CD36-4A00-9601-E8D3A10CD8E1}" destId="{7CB8524F-0FE7-4DE1-AA1B-4A433BDF23CB}" srcOrd="0" destOrd="0" presId="urn:microsoft.com/office/officeart/2005/8/layout/hList1"/>
    <dgm:cxn modelId="{9DEB7DA6-422D-442B-AFF7-93ECF3925608}" type="presParOf" srcId="{2643605C-CD36-4A00-9601-E8D3A10CD8E1}" destId="{8618242B-862F-4E9F-90D4-EAC8E204886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67BC6F8-C244-41A7-AFC5-F78735B4B908}" type="doc">
      <dgm:prSet loTypeId="urn:microsoft.com/office/officeart/2008/layout/CircleAccentTimeline" loCatId="process" qsTypeId="urn:microsoft.com/office/officeart/2005/8/quickstyle/simple1" qsCatId="simple" csTypeId="urn:microsoft.com/office/officeart/2005/8/colors/colorful4" csCatId="colorful" phldr="1"/>
      <dgm:spPr/>
      <dgm:t>
        <a:bodyPr/>
        <a:lstStyle/>
        <a:p>
          <a:endParaRPr lang="en-US"/>
        </a:p>
      </dgm:t>
    </dgm:pt>
    <dgm:pt modelId="{D05DFBFC-596B-4910-BA58-5E23AA24C740}">
      <dgm:prSet phldrT="[Text]"/>
      <dgm:spPr/>
      <dgm:t>
        <a:bodyPr/>
        <a:lstStyle/>
        <a:p>
          <a:r>
            <a:rPr lang="en-US"/>
            <a:t>SQL Server 2000 (SP4)</a:t>
          </a:r>
        </a:p>
      </dgm:t>
    </dgm:pt>
    <dgm:pt modelId="{73D6CE73-F12F-4EAA-AD2A-38F21F33324E}" type="parTrans" cxnId="{CA535A8B-EC93-4BE8-A3E0-8001BEDF62F7}">
      <dgm:prSet/>
      <dgm:spPr/>
      <dgm:t>
        <a:bodyPr/>
        <a:lstStyle/>
        <a:p>
          <a:endParaRPr lang="en-US"/>
        </a:p>
      </dgm:t>
    </dgm:pt>
    <dgm:pt modelId="{9452468C-88FF-4439-8F85-CAC23E71C530}" type="sibTrans" cxnId="{CA535A8B-EC93-4BE8-A3E0-8001BEDF62F7}">
      <dgm:prSet/>
      <dgm:spPr/>
      <dgm:t>
        <a:bodyPr/>
        <a:lstStyle/>
        <a:p>
          <a:endParaRPr lang="en-US"/>
        </a:p>
      </dgm:t>
    </dgm:pt>
    <dgm:pt modelId="{079A2711-09B3-40AA-836D-BC15715BB70A}">
      <dgm:prSet phldrT="[Text]" custT="1"/>
      <dgm:spPr/>
      <dgm:t>
        <a:bodyPr/>
        <a:lstStyle/>
        <a:p>
          <a:r>
            <a:rPr lang="en-US" sz="1200"/>
            <a:t>KB 328551</a:t>
          </a:r>
        </a:p>
      </dgm:t>
    </dgm:pt>
    <dgm:pt modelId="{2AA7C0CB-5551-493F-AC2F-D22EB41759F9}" type="parTrans" cxnId="{CE24ECFC-062A-4B5C-A28A-55890C6339DF}">
      <dgm:prSet/>
      <dgm:spPr/>
      <dgm:t>
        <a:bodyPr/>
        <a:lstStyle/>
        <a:p>
          <a:endParaRPr lang="en-US"/>
        </a:p>
      </dgm:t>
    </dgm:pt>
    <dgm:pt modelId="{8DEC3552-6A32-4088-9CF1-F657C87E0224}" type="sibTrans" cxnId="{CE24ECFC-062A-4B5C-A28A-55890C6339DF}">
      <dgm:prSet/>
      <dgm:spPr/>
      <dgm:t>
        <a:bodyPr/>
        <a:lstStyle/>
        <a:p>
          <a:endParaRPr lang="en-US"/>
        </a:p>
      </dgm:t>
    </dgm:pt>
    <dgm:pt modelId="{A3E076BC-84F0-4B3B-B3B3-E31E4F6E9764}">
      <dgm:prSet phldrT="[Text]"/>
      <dgm:spPr/>
      <dgm:t>
        <a:bodyPr/>
        <a:lstStyle/>
        <a:p>
          <a:r>
            <a:rPr lang="en-US"/>
            <a:t>SQL Server 2005</a:t>
          </a:r>
        </a:p>
      </dgm:t>
    </dgm:pt>
    <dgm:pt modelId="{45B0C820-5546-4925-B3EC-78128BCD55C3}" type="parTrans" cxnId="{EBE1E567-F86C-4A7B-8E04-9BAA9BA37D31}">
      <dgm:prSet/>
      <dgm:spPr/>
      <dgm:t>
        <a:bodyPr/>
        <a:lstStyle/>
        <a:p>
          <a:endParaRPr lang="en-US"/>
        </a:p>
      </dgm:t>
    </dgm:pt>
    <dgm:pt modelId="{7DC10D04-9B80-4748-ADB7-FFFAFF6FAA5F}" type="sibTrans" cxnId="{EBE1E567-F86C-4A7B-8E04-9BAA9BA37D31}">
      <dgm:prSet/>
      <dgm:spPr/>
      <dgm:t>
        <a:bodyPr/>
        <a:lstStyle/>
        <a:p>
          <a:endParaRPr lang="en-US"/>
        </a:p>
      </dgm:t>
    </dgm:pt>
    <dgm:pt modelId="{00AAA4D0-37C1-4B51-A22C-86379F6C0F3F}">
      <dgm:prSet phldrT="[Text]" custT="1"/>
      <dgm:spPr/>
      <dgm:t>
        <a:bodyPr/>
        <a:lstStyle/>
        <a:p>
          <a:r>
            <a:rPr lang="en-US" sz="1000"/>
            <a:t>Trace flag 1118</a:t>
          </a:r>
        </a:p>
      </dgm:t>
    </dgm:pt>
    <dgm:pt modelId="{71984E4C-2A79-4647-9BDE-0525580877B6}" type="parTrans" cxnId="{188F7D1B-8416-4B4D-BFCC-E7A49242840A}">
      <dgm:prSet/>
      <dgm:spPr/>
      <dgm:t>
        <a:bodyPr/>
        <a:lstStyle/>
        <a:p>
          <a:endParaRPr lang="en-US"/>
        </a:p>
      </dgm:t>
    </dgm:pt>
    <dgm:pt modelId="{257A96AA-D100-4E30-BEDE-8F95CD436704}" type="sibTrans" cxnId="{188F7D1B-8416-4B4D-BFCC-E7A49242840A}">
      <dgm:prSet/>
      <dgm:spPr/>
      <dgm:t>
        <a:bodyPr/>
        <a:lstStyle/>
        <a:p>
          <a:endParaRPr lang="en-US"/>
        </a:p>
      </dgm:t>
    </dgm:pt>
    <dgm:pt modelId="{9F32F7A8-A1CB-4B7E-A054-072B113473AF}">
      <dgm:prSet phldrT="[Text]" custT="1"/>
      <dgm:spPr/>
      <dgm:t>
        <a:bodyPr/>
        <a:lstStyle/>
        <a:p>
          <a:r>
            <a:rPr lang="en-US" sz="1000"/>
            <a:t>Multiple files</a:t>
          </a:r>
        </a:p>
      </dgm:t>
    </dgm:pt>
    <dgm:pt modelId="{12DE4E11-56A1-4D3B-BCA8-764593E368F8}" type="parTrans" cxnId="{09D1403E-64B7-4C1D-8DE8-467AA15DAF4C}">
      <dgm:prSet/>
      <dgm:spPr/>
      <dgm:t>
        <a:bodyPr/>
        <a:lstStyle/>
        <a:p>
          <a:endParaRPr lang="en-US"/>
        </a:p>
      </dgm:t>
    </dgm:pt>
    <dgm:pt modelId="{E1FAD44D-E279-4223-A38B-679729345714}" type="sibTrans" cxnId="{09D1403E-64B7-4C1D-8DE8-467AA15DAF4C}">
      <dgm:prSet/>
      <dgm:spPr/>
      <dgm:t>
        <a:bodyPr/>
        <a:lstStyle/>
        <a:p>
          <a:endParaRPr lang="en-US"/>
        </a:p>
      </dgm:t>
    </dgm:pt>
    <dgm:pt modelId="{B3A0B547-4BA1-47B7-BF8B-047C8BB92687}">
      <dgm:prSet phldrT="[Text]" custT="1"/>
      <dgm:spPr/>
      <dgm:t>
        <a:bodyPr/>
        <a:lstStyle/>
        <a:p>
          <a:r>
            <a:rPr lang="en-US" sz="1200"/>
            <a:t>New items added to </a:t>
          </a:r>
          <a:r>
            <a:rPr lang="en-US" sz="1200" err="1"/>
            <a:t>tempdb</a:t>
          </a:r>
          <a:endParaRPr lang="en-US" sz="1200"/>
        </a:p>
      </dgm:t>
    </dgm:pt>
    <dgm:pt modelId="{412AFE1A-382D-4150-A27F-E85DA7DBF490}" type="parTrans" cxnId="{B2001BD1-5669-4C98-8A8E-A51BBB03EB04}">
      <dgm:prSet/>
      <dgm:spPr/>
      <dgm:t>
        <a:bodyPr/>
        <a:lstStyle/>
        <a:p>
          <a:endParaRPr lang="en-US"/>
        </a:p>
      </dgm:t>
    </dgm:pt>
    <dgm:pt modelId="{99BC21D8-6E0F-41BB-BEFB-57164546D75B}" type="sibTrans" cxnId="{B2001BD1-5669-4C98-8A8E-A51BBB03EB04}">
      <dgm:prSet/>
      <dgm:spPr/>
      <dgm:t>
        <a:bodyPr/>
        <a:lstStyle/>
        <a:p>
          <a:endParaRPr lang="en-US"/>
        </a:p>
      </dgm:t>
    </dgm:pt>
    <dgm:pt modelId="{987D29F4-1C71-4B98-8045-5556D3408432}">
      <dgm:prSet phldrT="[Text]" custT="1"/>
      <dgm:spPr/>
      <dgm:t>
        <a:bodyPr/>
        <a:lstStyle/>
        <a:p>
          <a:r>
            <a:rPr lang="en-US" sz="1200"/>
            <a:t>Temp table caching</a:t>
          </a:r>
        </a:p>
      </dgm:t>
    </dgm:pt>
    <dgm:pt modelId="{7A38FA7E-3FE8-430C-8A50-7AA65F8CAC13}" type="parTrans" cxnId="{F6217469-DD00-4337-8BA7-9D64EF3C6967}">
      <dgm:prSet/>
      <dgm:spPr/>
      <dgm:t>
        <a:bodyPr/>
        <a:lstStyle/>
        <a:p>
          <a:endParaRPr lang="en-US"/>
        </a:p>
      </dgm:t>
    </dgm:pt>
    <dgm:pt modelId="{5BE32FAC-5D8D-4F05-A2D7-42A407979DEB}" type="sibTrans" cxnId="{F6217469-DD00-4337-8BA7-9D64EF3C6967}">
      <dgm:prSet/>
      <dgm:spPr/>
      <dgm:t>
        <a:bodyPr/>
        <a:lstStyle/>
        <a:p>
          <a:endParaRPr lang="en-US"/>
        </a:p>
      </dgm:t>
    </dgm:pt>
    <dgm:pt modelId="{C41DEB2E-9137-4177-A5F8-E7416FF4A3B2}">
      <dgm:prSet phldrT="[Text]" custT="1"/>
      <dgm:spPr/>
      <dgm:t>
        <a:bodyPr/>
        <a:lstStyle/>
        <a:p>
          <a:r>
            <a:rPr lang="en-US" sz="1200"/>
            <a:t>In-memory OLTP</a:t>
          </a:r>
        </a:p>
      </dgm:t>
    </dgm:pt>
    <dgm:pt modelId="{1D752DB8-6472-4760-A9D7-379527418791}" type="parTrans" cxnId="{5ED5EC41-0EF9-48B1-9B76-1C5B03ADB1A6}">
      <dgm:prSet/>
      <dgm:spPr/>
      <dgm:t>
        <a:bodyPr/>
        <a:lstStyle/>
        <a:p>
          <a:endParaRPr lang="en-US"/>
        </a:p>
      </dgm:t>
    </dgm:pt>
    <dgm:pt modelId="{F0F4F987-01BB-4F02-B07D-0D4509273C9A}" type="sibTrans" cxnId="{5ED5EC41-0EF9-48B1-9B76-1C5B03ADB1A6}">
      <dgm:prSet/>
      <dgm:spPr/>
      <dgm:t>
        <a:bodyPr/>
        <a:lstStyle/>
        <a:p>
          <a:endParaRPr lang="en-US"/>
        </a:p>
      </dgm:t>
    </dgm:pt>
    <dgm:pt modelId="{8C9CA938-0F14-427C-AC2D-8FF6583663FD}">
      <dgm:prSet phldrT="[Text]"/>
      <dgm:spPr/>
      <dgm:t>
        <a:bodyPr/>
        <a:lstStyle/>
        <a:p>
          <a:r>
            <a:rPr lang="en-US"/>
            <a:t>Server 2016</a:t>
          </a:r>
        </a:p>
      </dgm:t>
    </dgm:pt>
    <dgm:pt modelId="{D3B9A471-7CBF-4EC6-AA09-4F4098C99B17}" type="parTrans" cxnId="{813CF96D-4F62-42CE-9375-EC81DFC0E4FE}">
      <dgm:prSet/>
      <dgm:spPr/>
      <dgm:t>
        <a:bodyPr/>
        <a:lstStyle/>
        <a:p>
          <a:endParaRPr lang="en-US"/>
        </a:p>
      </dgm:t>
    </dgm:pt>
    <dgm:pt modelId="{10C0282A-BEE4-40EA-A88B-E48D32032C7E}" type="sibTrans" cxnId="{813CF96D-4F62-42CE-9375-EC81DFC0E4FE}">
      <dgm:prSet/>
      <dgm:spPr/>
      <dgm:t>
        <a:bodyPr/>
        <a:lstStyle/>
        <a:p>
          <a:endParaRPr lang="en-US"/>
        </a:p>
      </dgm:t>
    </dgm:pt>
    <dgm:pt modelId="{7191F2CF-4D72-4D54-B34B-DDADE93F5F46}">
      <dgm:prSet phldrT="[Text]" custT="1"/>
      <dgm:spPr/>
      <dgm:t>
        <a:bodyPr/>
        <a:lstStyle/>
        <a:p>
          <a:r>
            <a:rPr lang="en-US" sz="900"/>
            <a:t>TF 1117 &amp; 1118</a:t>
          </a:r>
        </a:p>
      </dgm:t>
    </dgm:pt>
    <dgm:pt modelId="{EAD2AA12-C6BA-4BE6-9246-6D4B0017C576}" type="parTrans" cxnId="{F5F16C88-73C2-46F6-8DF7-E6229AF85A3E}">
      <dgm:prSet/>
      <dgm:spPr/>
      <dgm:t>
        <a:bodyPr/>
        <a:lstStyle/>
        <a:p>
          <a:endParaRPr lang="en-US"/>
        </a:p>
      </dgm:t>
    </dgm:pt>
    <dgm:pt modelId="{01FA9B19-EF55-45CD-A91C-363F4C36D45D}" type="sibTrans" cxnId="{F5F16C88-73C2-46F6-8DF7-E6229AF85A3E}">
      <dgm:prSet/>
      <dgm:spPr/>
      <dgm:t>
        <a:bodyPr/>
        <a:lstStyle/>
        <a:p>
          <a:endParaRPr lang="en-US"/>
        </a:p>
      </dgm:t>
    </dgm:pt>
    <dgm:pt modelId="{1099D1DC-9F34-4C02-B2B0-BA644EE620BD}">
      <dgm:prSet phldrT="[Text]" custT="1"/>
      <dgm:spPr/>
      <dgm:t>
        <a:bodyPr/>
        <a:lstStyle/>
        <a:p>
          <a:r>
            <a:rPr lang="en-US" sz="900"/>
            <a:t>Multiple files</a:t>
          </a:r>
        </a:p>
      </dgm:t>
    </dgm:pt>
    <dgm:pt modelId="{A43B0D3F-EA08-4E5A-A340-3DF83DDCD890}" type="parTrans" cxnId="{A02066CE-DA90-49B9-9BDF-1059AAD3BAF5}">
      <dgm:prSet/>
      <dgm:spPr/>
      <dgm:t>
        <a:bodyPr/>
        <a:lstStyle/>
        <a:p>
          <a:endParaRPr lang="en-US"/>
        </a:p>
      </dgm:t>
    </dgm:pt>
    <dgm:pt modelId="{FBE06BA2-47A6-437F-A318-B257F5D3A8DD}" type="sibTrans" cxnId="{A02066CE-DA90-49B9-9BDF-1059AAD3BAF5}">
      <dgm:prSet/>
      <dgm:spPr/>
      <dgm:t>
        <a:bodyPr/>
        <a:lstStyle/>
        <a:p>
          <a:endParaRPr lang="en-US"/>
        </a:p>
      </dgm:t>
    </dgm:pt>
    <dgm:pt modelId="{5B721620-68DB-4324-8EC1-30475C464498}">
      <dgm:prSet phldrT="[Text]"/>
      <dgm:spPr/>
      <dgm:t>
        <a:bodyPr/>
        <a:lstStyle/>
        <a:p>
          <a:r>
            <a:rPr lang="en-US" dirty="0"/>
            <a:t>SQL Server 2017</a:t>
          </a:r>
        </a:p>
      </dgm:t>
    </dgm:pt>
    <dgm:pt modelId="{5E17FA3D-66FF-4991-9423-379A230E64E0}" type="parTrans" cxnId="{5D5E92C7-EB2A-46FB-91DD-E18849E9EC4E}">
      <dgm:prSet/>
      <dgm:spPr/>
      <dgm:t>
        <a:bodyPr/>
        <a:lstStyle/>
        <a:p>
          <a:endParaRPr lang="en-US"/>
        </a:p>
      </dgm:t>
    </dgm:pt>
    <dgm:pt modelId="{39131542-AAAC-4272-92AE-A48B9FB3B269}" type="sibTrans" cxnId="{5D5E92C7-EB2A-46FB-91DD-E18849E9EC4E}">
      <dgm:prSet/>
      <dgm:spPr/>
      <dgm:t>
        <a:bodyPr/>
        <a:lstStyle/>
        <a:p>
          <a:endParaRPr lang="en-US"/>
        </a:p>
      </dgm:t>
    </dgm:pt>
    <dgm:pt modelId="{FE09F655-E264-4BF0-898D-EE52FB4FCEBB}">
      <dgm:prSet phldrT="[Text]"/>
      <dgm:spPr/>
      <dgm:t>
        <a:bodyPr/>
        <a:lstStyle/>
        <a:p>
          <a:r>
            <a:rPr lang="en-US" err="1"/>
            <a:t>tempdb</a:t>
          </a:r>
          <a:r>
            <a:rPr lang="en-US"/>
            <a:t> Improvements</a:t>
          </a:r>
        </a:p>
      </dgm:t>
    </dgm:pt>
    <dgm:pt modelId="{3481DF58-6F82-44E6-9D51-A6A5ED939BFB}" type="parTrans" cxnId="{8A90E737-FB11-4A02-BFC7-00FA6926041A}">
      <dgm:prSet/>
      <dgm:spPr/>
      <dgm:t>
        <a:bodyPr/>
        <a:lstStyle/>
        <a:p>
          <a:endParaRPr lang="en-US"/>
        </a:p>
      </dgm:t>
    </dgm:pt>
    <dgm:pt modelId="{FB84B574-398F-494D-95B2-E286C99F5534}" type="sibTrans" cxnId="{8A90E737-FB11-4A02-BFC7-00FA6926041A}">
      <dgm:prSet/>
      <dgm:spPr/>
      <dgm:t>
        <a:bodyPr/>
        <a:lstStyle/>
        <a:p>
          <a:endParaRPr lang="en-US"/>
        </a:p>
      </dgm:t>
    </dgm:pt>
    <dgm:pt modelId="{44BE1AD8-6253-4F61-8557-F76AD859E32A}">
      <dgm:prSet phldrT="[Text]" custT="1"/>
      <dgm:spPr/>
      <dgm:t>
        <a:bodyPr/>
        <a:lstStyle/>
        <a:p>
          <a:r>
            <a:rPr lang="en-US" sz="900"/>
            <a:t>PFS round-robin</a:t>
          </a:r>
        </a:p>
      </dgm:t>
    </dgm:pt>
    <dgm:pt modelId="{39F3E773-16AE-4844-8439-B1AA858894D2}" type="parTrans" cxnId="{A248B3A3-1D5F-4F4D-88FD-5097C929449F}">
      <dgm:prSet/>
      <dgm:spPr/>
      <dgm:t>
        <a:bodyPr/>
        <a:lstStyle/>
        <a:p>
          <a:endParaRPr lang="en-US"/>
        </a:p>
      </dgm:t>
    </dgm:pt>
    <dgm:pt modelId="{34A6F6AB-93F9-4EFF-B79B-BB4B2697CE33}" type="sibTrans" cxnId="{A248B3A3-1D5F-4F4D-88FD-5097C929449F}">
      <dgm:prSet/>
      <dgm:spPr/>
      <dgm:t>
        <a:bodyPr/>
        <a:lstStyle/>
        <a:p>
          <a:endParaRPr lang="en-US"/>
        </a:p>
      </dgm:t>
    </dgm:pt>
    <dgm:pt modelId="{82177661-AE9A-4253-8082-6613CE4C3664}">
      <dgm:prSet phldrT="[Text]" custT="1"/>
      <dgm:spPr/>
      <dgm:t>
        <a:bodyPr/>
        <a:lstStyle/>
        <a:p>
          <a:r>
            <a:rPr lang="en-US" sz="900" err="1"/>
            <a:t>Asynch</a:t>
          </a:r>
          <a:r>
            <a:rPr lang="en-US" sz="900"/>
            <a:t> metadata cleanup</a:t>
          </a:r>
        </a:p>
      </dgm:t>
    </dgm:pt>
    <dgm:pt modelId="{0683CE48-F08A-447D-8F02-FA0AEB9D0CB7}" type="parTrans" cxnId="{56D96BFE-F974-4D3E-9A85-911E97035F1A}">
      <dgm:prSet/>
      <dgm:spPr/>
      <dgm:t>
        <a:bodyPr/>
        <a:lstStyle/>
        <a:p>
          <a:endParaRPr lang="en-US"/>
        </a:p>
      </dgm:t>
    </dgm:pt>
    <dgm:pt modelId="{4C1C71D1-8FCB-4226-B395-B901FE7229F2}" type="sibTrans" cxnId="{56D96BFE-F974-4D3E-9A85-911E97035F1A}">
      <dgm:prSet/>
      <dgm:spPr/>
      <dgm:t>
        <a:bodyPr/>
        <a:lstStyle/>
        <a:p>
          <a:endParaRPr lang="en-US"/>
        </a:p>
      </dgm:t>
    </dgm:pt>
    <dgm:pt modelId="{3B6DC6F5-3BF0-4441-A548-CFBC90B2C9E7}">
      <dgm:prSet phldrT="[Text]" custT="1"/>
      <dgm:spPr/>
      <dgm:t>
        <a:bodyPr/>
        <a:lstStyle/>
        <a:p>
          <a:r>
            <a:rPr lang="en-US" sz="900"/>
            <a:t>Optimistic latching 2</a:t>
          </a:r>
        </a:p>
      </dgm:t>
    </dgm:pt>
    <dgm:pt modelId="{B4EE9992-7DDC-424C-96D1-3126293A8BE7}" type="parTrans" cxnId="{1E6E0693-E5F7-4875-98CE-396F1D3781F7}">
      <dgm:prSet/>
      <dgm:spPr/>
      <dgm:t>
        <a:bodyPr/>
        <a:lstStyle/>
        <a:p>
          <a:endParaRPr lang="en-US"/>
        </a:p>
      </dgm:t>
    </dgm:pt>
    <dgm:pt modelId="{58747767-03AB-443F-8B1E-51E4CE54F533}" type="sibTrans" cxnId="{1E6E0693-E5F7-4875-98CE-396F1D3781F7}">
      <dgm:prSet/>
      <dgm:spPr/>
      <dgm:t>
        <a:bodyPr/>
        <a:lstStyle/>
        <a:p>
          <a:endParaRPr lang="en-US"/>
        </a:p>
      </dgm:t>
    </dgm:pt>
    <dgm:pt modelId="{BE278226-0812-4A67-A6C2-8E535583034E}">
      <dgm:prSet phldrT="[Text]"/>
      <dgm:spPr/>
      <dgm:t>
        <a:bodyPr/>
        <a:lstStyle/>
        <a:p>
          <a:r>
            <a:rPr lang="en-US"/>
            <a:t>SQL Server 2014</a:t>
          </a:r>
        </a:p>
      </dgm:t>
    </dgm:pt>
    <dgm:pt modelId="{5D0FB461-9255-489A-A808-BAD17EEA4863}" type="parTrans" cxnId="{42973C85-01A7-4E57-B1C7-9930939692FE}">
      <dgm:prSet/>
      <dgm:spPr/>
      <dgm:t>
        <a:bodyPr/>
        <a:lstStyle/>
        <a:p>
          <a:endParaRPr lang="en-US"/>
        </a:p>
      </dgm:t>
    </dgm:pt>
    <dgm:pt modelId="{28EC3268-D802-4654-B886-A23132757ADE}" type="sibTrans" cxnId="{42973C85-01A7-4E57-B1C7-9930939692FE}">
      <dgm:prSet/>
      <dgm:spPr/>
      <dgm:t>
        <a:bodyPr/>
        <a:lstStyle/>
        <a:p>
          <a:endParaRPr lang="en-US"/>
        </a:p>
      </dgm:t>
    </dgm:pt>
    <dgm:pt modelId="{7C6CC99C-3C12-4C23-A706-A3DA15E8F0F8}">
      <dgm:prSet phldrT="[Text]" custT="1"/>
      <dgm:spPr/>
      <dgm:t>
        <a:bodyPr/>
        <a:lstStyle/>
        <a:p>
          <a:r>
            <a:rPr lang="en-US" sz="1100"/>
            <a:t>Recommended settings now default</a:t>
          </a:r>
        </a:p>
      </dgm:t>
    </dgm:pt>
    <dgm:pt modelId="{BDEB8561-582D-4C7A-B047-B96C65EC5C19}" type="parTrans" cxnId="{2CD485F2-A537-4AF2-824E-5442F8B5749A}">
      <dgm:prSet/>
      <dgm:spPr/>
      <dgm:t>
        <a:bodyPr/>
        <a:lstStyle/>
        <a:p>
          <a:endParaRPr lang="en-US"/>
        </a:p>
      </dgm:t>
    </dgm:pt>
    <dgm:pt modelId="{3ADF2844-A8E5-4BA3-AB4C-7AADF35CEFE9}" type="sibTrans" cxnId="{2CD485F2-A537-4AF2-824E-5442F8B5749A}">
      <dgm:prSet/>
      <dgm:spPr/>
      <dgm:t>
        <a:bodyPr/>
        <a:lstStyle/>
        <a:p>
          <a:endParaRPr lang="en-US"/>
        </a:p>
      </dgm:t>
    </dgm:pt>
    <dgm:pt modelId="{66B6691D-0ADA-49EA-A5F7-68FFCAAA02BA}">
      <dgm:prSet phldrT="[Text]"/>
      <dgm:spPr/>
      <dgm:t>
        <a:bodyPr/>
        <a:lstStyle/>
        <a:p>
          <a:r>
            <a:rPr lang="en-US"/>
            <a:t>Optimistic latching for metadata</a:t>
          </a:r>
        </a:p>
      </dgm:t>
    </dgm:pt>
    <dgm:pt modelId="{09252ADF-FD07-4B5C-B5B5-AFDE4DD70419}" type="parTrans" cxnId="{69D1DE9F-DA53-41AE-A52F-B2D793FDD572}">
      <dgm:prSet/>
      <dgm:spPr/>
      <dgm:t>
        <a:bodyPr/>
        <a:lstStyle/>
        <a:p>
          <a:endParaRPr lang="en-US"/>
        </a:p>
      </dgm:t>
    </dgm:pt>
    <dgm:pt modelId="{BDABA37A-D232-4B7E-8F6C-995EB98106BF}" type="sibTrans" cxnId="{69D1DE9F-DA53-41AE-A52F-B2D793FDD572}">
      <dgm:prSet/>
      <dgm:spPr/>
      <dgm:t>
        <a:bodyPr/>
        <a:lstStyle/>
        <a:p>
          <a:endParaRPr lang="en-US"/>
        </a:p>
      </dgm:t>
    </dgm:pt>
    <dgm:pt modelId="{BDFEBF03-160E-4D49-9766-8E80A4539757}">
      <dgm:prSet phldrT="[Text]" custT="1"/>
      <dgm:spPr/>
      <dgm:t>
        <a:bodyPr/>
        <a:lstStyle/>
        <a:p>
          <a:r>
            <a:rPr lang="en-US" sz="1000"/>
            <a:t>Row-versioning</a:t>
          </a:r>
        </a:p>
      </dgm:t>
    </dgm:pt>
    <dgm:pt modelId="{D46EF85D-E432-4DE8-82EE-18F7258F6CEA}" type="parTrans" cxnId="{6DB14E58-459D-45DF-B36C-494902A14AF8}">
      <dgm:prSet/>
      <dgm:spPr/>
      <dgm:t>
        <a:bodyPr/>
        <a:lstStyle/>
        <a:p>
          <a:endParaRPr lang="en-US"/>
        </a:p>
      </dgm:t>
    </dgm:pt>
    <dgm:pt modelId="{BAD7606B-662E-49FD-980F-301297C9D0C8}" type="sibTrans" cxnId="{6DB14E58-459D-45DF-B36C-494902A14AF8}">
      <dgm:prSet/>
      <dgm:spPr/>
      <dgm:t>
        <a:bodyPr/>
        <a:lstStyle/>
        <a:p>
          <a:endParaRPr lang="en-US"/>
        </a:p>
      </dgm:t>
    </dgm:pt>
    <dgm:pt modelId="{C1DC3977-41DA-4027-9C65-F7EE3D6CA4C5}">
      <dgm:prSet phldrT="[Text]" custT="1"/>
      <dgm:spPr/>
      <dgm:t>
        <a:bodyPr/>
        <a:lstStyle/>
        <a:p>
          <a:r>
            <a:rPr lang="en-US" sz="1000"/>
            <a:t>Table Variables</a:t>
          </a:r>
        </a:p>
      </dgm:t>
    </dgm:pt>
    <dgm:pt modelId="{F507A1C5-E986-470B-B250-F1393D52AE33}" type="parTrans" cxnId="{ACEB138D-7B83-433E-8FDF-79CBA9EEDE51}">
      <dgm:prSet/>
      <dgm:spPr/>
      <dgm:t>
        <a:bodyPr/>
        <a:lstStyle/>
        <a:p>
          <a:endParaRPr lang="en-US"/>
        </a:p>
      </dgm:t>
    </dgm:pt>
    <dgm:pt modelId="{1AD22C89-C3F6-4DB4-8D20-73B06B0EDFBF}" type="sibTrans" cxnId="{ACEB138D-7B83-433E-8FDF-79CBA9EEDE51}">
      <dgm:prSet/>
      <dgm:spPr/>
      <dgm:t>
        <a:bodyPr/>
        <a:lstStyle/>
        <a:p>
          <a:endParaRPr lang="en-US"/>
        </a:p>
      </dgm:t>
    </dgm:pt>
    <dgm:pt modelId="{040AD390-8F7E-4D29-ACFD-053E80AB6D24}">
      <dgm:prSet phldrT="[Text]" custT="1"/>
      <dgm:spPr/>
      <dgm:t>
        <a:bodyPr/>
        <a:lstStyle/>
        <a:p>
          <a:r>
            <a:rPr lang="en-US" sz="900"/>
            <a:t>Configuration added to setup</a:t>
          </a:r>
        </a:p>
      </dgm:t>
    </dgm:pt>
    <dgm:pt modelId="{91254E37-1F05-47C0-9882-9285ED93196B}" type="parTrans" cxnId="{C7347BCD-FEE6-49AB-9E45-53301C8483AE}">
      <dgm:prSet/>
      <dgm:spPr/>
      <dgm:t>
        <a:bodyPr/>
        <a:lstStyle/>
        <a:p>
          <a:endParaRPr lang="en-US"/>
        </a:p>
      </dgm:t>
    </dgm:pt>
    <dgm:pt modelId="{B73E30D1-57F0-4546-AAFB-A58BF1E1FF7E}" type="sibTrans" cxnId="{C7347BCD-FEE6-49AB-9E45-53301C8483AE}">
      <dgm:prSet/>
      <dgm:spPr/>
      <dgm:t>
        <a:bodyPr/>
        <a:lstStyle/>
        <a:p>
          <a:endParaRPr lang="en-US"/>
        </a:p>
      </dgm:t>
    </dgm:pt>
    <dgm:pt modelId="{7B2CF1B1-5DF2-4101-9528-3138F4546020}" type="pres">
      <dgm:prSet presAssocID="{D67BC6F8-C244-41A7-AFC5-F78735B4B908}" presName="Name0" presStyleCnt="0">
        <dgm:presLayoutVars>
          <dgm:dir/>
        </dgm:presLayoutVars>
      </dgm:prSet>
      <dgm:spPr/>
    </dgm:pt>
    <dgm:pt modelId="{9E87270F-AC6D-497E-BC86-28768B38C52D}" type="pres">
      <dgm:prSet presAssocID="{D05DFBFC-596B-4910-BA58-5E23AA24C740}" presName="parComposite" presStyleCnt="0"/>
      <dgm:spPr/>
    </dgm:pt>
    <dgm:pt modelId="{744F7F1C-B9A2-4684-8139-A7CE522E4B85}" type="pres">
      <dgm:prSet presAssocID="{D05DFBFC-596B-4910-BA58-5E23AA24C740}" presName="parBigCircle" presStyleLbl="node0" presStyleIdx="0" presStyleCnt="5"/>
      <dgm:spPr/>
    </dgm:pt>
    <dgm:pt modelId="{1E7763D4-3B67-4340-AE41-DC760EC3E786}" type="pres">
      <dgm:prSet presAssocID="{D05DFBFC-596B-4910-BA58-5E23AA24C740}" presName="parTx" presStyleLbl="revTx" presStyleIdx="0" presStyleCnt="19"/>
      <dgm:spPr/>
    </dgm:pt>
    <dgm:pt modelId="{EBD23E7F-B90C-40C8-B923-C5094CEA3C2E}" type="pres">
      <dgm:prSet presAssocID="{D05DFBFC-596B-4910-BA58-5E23AA24C740}" presName="bSpace" presStyleCnt="0"/>
      <dgm:spPr/>
    </dgm:pt>
    <dgm:pt modelId="{796FD1A2-8D4E-406E-BB2A-83D8CD471A2F}" type="pres">
      <dgm:prSet presAssocID="{D05DFBFC-596B-4910-BA58-5E23AA24C740}" presName="parBackupNorm" presStyleCnt="0"/>
      <dgm:spPr/>
    </dgm:pt>
    <dgm:pt modelId="{185279BE-1D87-4A60-BC93-E98EFC2E37E7}" type="pres">
      <dgm:prSet presAssocID="{9452468C-88FF-4439-8F85-CAC23E71C530}" presName="parSpace" presStyleCnt="0"/>
      <dgm:spPr/>
    </dgm:pt>
    <dgm:pt modelId="{2258DD8C-F46E-4BF7-9A88-F866C3A2A558}" type="pres">
      <dgm:prSet presAssocID="{079A2711-09B3-40AA-836D-BC15715BB70A}" presName="desBackupLeftNorm" presStyleCnt="0"/>
      <dgm:spPr/>
    </dgm:pt>
    <dgm:pt modelId="{26243BA1-74B3-4A3A-9D4E-499353828134}" type="pres">
      <dgm:prSet presAssocID="{079A2711-09B3-40AA-836D-BC15715BB70A}" presName="desComposite" presStyleCnt="0"/>
      <dgm:spPr/>
    </dgm:pt>
    <dgm:pt modelId="{5547BC5F-8C33-456B-BE0F-B648C0BCC2E5}" type="pres">
      <dgm:prSet presAssocID="{079A2711-09B3-40AA-836D-BC15715BB70A}" presName="desCircle" presStyleLbl="node1" presStyleIdx="0" presStyleCnt="7"/>
      <dgm:spPr/>
    </dgm:pt>
    <dgm:pt modelId="{6667251D-19AA-4B3E-A75C-76F8750EDDEF}" type="pres">
      <dgm:prSet presAssocID="{079A2711-09B3-40AA-836D-BC15715BB70A}" presName="chTx" presStyleLbl="revTx" presStyleIdx="1" presStyleCnt="19"/>
      <dgm:spPr/>
    </dgm:pt>
    <dgm:pt modelId="{00D53FD5-A118-42E5-8624-9D11AB47E7B9}" type="pres">
      <dgm:prSet presAssocID="{079A2711-09B3-40AA-836D-BC15715BB70A}" presName="desTx" presStyleLbl="revTx" presStyleIdx="2" presStyleCnt="19">
        <dgm:presLayoutVars>
          <dgm:bulletEnabled val="1"/>
        </dgm:presLayoutVars>
      </dgm:prSet>
      <dgm:spPr/>
    </dgm:pt>
    <dgm:pt modelId="{AC58F2A7-D973-46F9-BCB3-91CFBAFD4718}" type="pres">
      <dgm:prSet presAssocID="{079A2711-09B3-40AA-836D-BC15715BB70A}" presName="desBackupRightNorm" presStyleCnt="0"/>
      <dgm:spPr/>
    </dgm:pt>
    <dgm:pt modelId="{03D3DFD0-31A5-4534-BD44-054FF58D3C84}" type="pres">
      <dgm:prSet presAssocID="{8DEC3552-6A32-4088-9CF1-F657C87E0224}" presName="desSpace" presStyleCnt="0"/>
      <dgm:spPr/>
    </dgm:pt>
    <dgm:pt modelId="{85ADE81D-AA0C-4150-85C3-A0B7E2708225}" type="pres">
      <dgm:prSet presAssocID="{A3E076BC-84F0-4B3B-B3B3-E31E4F6E9764}" presName="parComposite" presStyleCnt="0"/>
      <dgm:spPr/>
    </dgm:pt>
    <dgm:pt modelId="{DCA22220-DE78-4381-9D8E-18D3A15534F0}" type="pres">
      <dgm:prSet presAssocID="{A3E076BC-84F0-4B3B-B3B3-E31E4F6E9764}" presName="parBigCircle" presStyleLbl="node0" presStyleIdx="1" presStyleCnt="5"/>
      <dgm:spPr/>
    </dgm:pt>
    <dgm:pt modelId="{4A2B3DFF-159A-409D-A199-2205618E36B1}" type="pres">
      <dgm:prSet presAssocID="{A3E076BC-84F0-4B3B-B3B3-E31E4F6E9764}" presName="parTx" presStyleLbl="revTx" presStyleIdx="3" presStyleCnt="19"/>
      <dgm:spPr/>
    </dgm:pt>
    <dgm:pt modelId="{A772F634-0F7A-4D76-B399-47593199F252}" type="pres">
      <dgm:prSet presAssocID="{A3E076BC-84F0-4B3B-B3B3-E31E4F6E9764}" presName="bSpace" presStyleCnt="0"/>
      <dgm:spPr/>
    </dgm:pt>
    <dgm:pt modelId="{EFA3DF82-DA8E-489C-A9DA-F87D6F07AA1B}" type="pres">
      <dgm:prSet presAssocID="{A3E076BC-84F0-4B3B-B3B3-E31E4F6E9764}" presName="parBackupNorm" presStyleCnt="0"/>
      <dgm:spPr/>
    </dgm:pt>
    <dgm:pt modelId="{F5D49051-D010-4E1C-A171-9CE2EF06D92B}" type="pres">
      <dgm:prSet presAssocID="{7DC10D04-9B80-4748-ADB7-FFFAFF6FAA5F}" presName="parSpace" presStyleCnt="0"/>
      <dgm:spPr/>
    </dgm:pt>
    <dgm:pt modelId="{3A376024-54B9-4F29-96AB-130A63C58929}" type="pres">
      <dgm:prSet presAssocID="{987D29F4-1C71-4B98-8045-5556D3408432}" presName="desBackupLeftNorm" presStyleCnt="0"/>
      <dgm:spPr/>
    </dgm:pt>
    <dgm:pt modelId="{BEBE3E85-D0BE-40A8-BC27-E0FB9A135C89}" type="pres">
      <dgm:prSet presAssocID="{987D29F4-1C71-4B98-8045-5556D3408432}" presName="desComposite" presStyleCnt="0"/>
      <dgm:spPr/>
    </dgm:pt>
    <dgm:pt modelId="{38AC4B45-CCF3-485C-803A-A064F998B49A}" type="pres">
      <dgm:prSet presAssocID="{987D29F4-1C71-4B98-8045-5556D3408432}" presName="desCircle" presStyleLbl="node1" presStyleIdx="1" presStyleCnt="7"/>
      <dgm:spPr/>
    </dgm:pt>
    <dgm:pt modelId="{ACF4FD52-CA2C-4AA7-AF6D-A9B9C11C740F}" type="pres">
      <dgm:prSet presAssocID="{987D29F4-1C71-4B98-8045-5556D3408432}" presName="chTx" presStyleLbl="revTx" presStyleIdx="4" presStyleCnt="19"/>
      <dgm:spPr/>
    </dgm:pt>
    <dgm:pt modelId="{08D27732-494C-4B3B-8041-47F2E0E4A27E}" type="pres">
      <dgm:prSet presAssocID="{987D29F4-1C71-4B98-8045-5556D3408432}" presName="desTx" presStyleLbl="revTx" presStyleIdx="5" presStyleCnt="19">
        <dgm:presLayoutVars>
          <dgm:bulletEnabled val="1"/>
        </dgm:presLayoutVars>
      </dgm:prSet>
      <dgm:spPr/>
    </dgm:pt>
    <dgm:pt modelId="{AB45CA26-F791-4AC2-99C0-33FA2D7697F0}" type="pres">
      <dgm:prSet presAssocID="{987D29F4-1C71-4B98-8045-5556D3408432}" presName="desBackupRightNorm" presStyleCnt="0"/>
      <dgm:spPr/>
    </dgm:pt>
    <dgm:pt modelId="{5D9DDD66-9C73-4B03-BCB2-AFED8CDDFA35}" type="pres">
      <dgm:prSet presAssocID="{5BE32FAC-5D8D-4F05-A2D7-42A407979DEB}" presName="desSpace" presStyleCnt="0"/>
      <dgm:spPr/>
    </dgm:pt>
    <dgm:pt modelId="{86DA7071-CD36-4313-99B3-4C4BDA1A6953}" type="pres">
      <dgm:prSet presAssocID="{B3A0B547-4BA1-47B7-BF8B-047C8BB92687}" presName="desBackupLeftNorm" presStyleCnt="0"/>
      <dgm:spPr/>
    </dgm:pt>
    <dgm:pt modelId="{759871DF-298F-48F4-93F2-F37307935CC1}" type="pres">
      <dgm:prSet presAssocID="{B3A0B547-4BA1-47B7-BF8B-047C8BB92687}" presName="desComposite" presStyleCnt="0"/>
      <dgm:spPr/>
    </dgm:pt>
    <dgm:pt modelId="{B24B75D0-648B-4ADF-832C-193189BFAF17}" type="pres">
      <dgm:prSet presAssocID="{B3A0B547-4BA1-47B7-BF8B-047C8BB92687}" presName="desCircle" presStyleLbl="node1" presStyleIdx="2" presStyleCnt="7"/>
      <dgm:spPr/>
    </dgm:pt>
    <dgm:pt modelId="{7FFF4285-6AF2-4F86-9F3E-0B8B36777C71}" type="pres">
      <dgm:prSet presAssocID="{B3A0B547-4BA1-47B7-BF8B-047C8BB92687}" presName="chTx" presStyleLbl="revTx" presStyleIdx="6" presStyleCnt="19"/>
      <dgm:spPr/>
    </dgm:pt>
    <dgm:pt modelId="{0DD8398C-DE85-4C2D-A5CB-B83169653648}" type="pres">
      <dgm:prSet presAssocID="{B3A0B547-4BA1-47B7-BF8B-047C8BB92687}" presName="desTx" presStyleLbl="revTx" presStyleIdx="7" presStyleCnt="19">
        <dgm:presLayoutVars>
          <dgm:bulletEnabled val="1"/>
        </dgm:presLayoutVars>
      </dgm:prSet>
      <dgm:spPr/>
    </dgm:pt>
    <dgm:pt modelId="{4F128E1B-7C93-4B4A-9803-5BEC902B4371}" type="pres">
      <dgm:prSet presAssocID="{B3A0B547-4BA1-47B7-BF8B-047C8BB92687}" presName="desBackupRightNorm" presStyleCnt="0"/>
      <dgm:spPr/>
    </dgm:pt>
    <dgm:pt modelId="{2EB4017F-C698-4A68-99A9-8008DD12832D}" type="pres">
      <dgm:prSet presAssocID="{99BC21D8-6E0F-41BB-BEFB-57164546D75B}" presName="desSpace" presStyleCnt="0"/>
      <dgm:spPr/>
    </dgm:pt>
    <dgm:pt modelId="{B7D85F69-0530-49FE-977A-F504080BDD64}" type="pres">
      <dgm:prSet presAssocID="{BE278226-0812-4A67-A6C2-8E535583034E}" presName="parComposite" presStyleCnt="0"/>
      <dgm:spPr/>
    </dgm:pt>
    <dgm:pt modelId="{AEDE66F4-BFA5-4BE7-91EE-794F2068C2F0}" type="pres">
      <dgm:prSet presAssocID="{BE278226-0812-4A67-A6C2-8E535583034E}" presName="parBigCircle" presStyleLbl="node0" presStyleIdx="2" presStyleCnt="5"/>
      <dgm:spPr/>
    </dgm:pt>
    <dgm:pt modelId="{CA9153D4-0D78-4E08-A8D8-2BC56B070C59}" type="pres">
      <dgm:prSet presAssocID="{BE278226-0812-4A67-A6C2-8E535583034E}" presName="parTx" presStyleLbl="revTx" presStyleIdx="8" presStyleCnt="19"/>
      <dgm:spPr/>
    </dgm:pt>
    <dgm:pt modelId="{91C8FE84-6FEA-4F5E-A1B0-CAFABAC31F08}" type="pres">
      <dgm:prSet presAssocID="{BE278226-0812-4A67-A6C2-8E535583034E}" presName="bSpace" presStyleCnt="0"/>
      <dgm:spPr/>
    </dgm:pt>
    <dgm:pt modelId="{E6A02E4A-AE9E-4F08-B922-A862DEDDB856}" type="pres">
      <dgm:prSet presAssocID="{BE278226-0812-4A67-A6C2-8E535583034E}" presName="parBackupNorm" presStyleCnt="0"/>
      <dgm:spPr/>
    </dgm:pt>
    <dgm:pt modelId="{EA5D129F-3999-44FC-8FEE-88BB9CBD778E}" type="pres">
      <dgm:prSet presAssocID="{28EC3268-D802-4654-B886-A23132757ADE}" presName="parSpace" presStyleCnt="0"/>
      <dgm:spPr/>
    </dgm:pt>
    <dgm:pt modelId="{1AB7975E-E6A2-41EE-ADA4-C661E40F5476}" type="pres">
      <dgm:prSet presAssocID="{C41DEB2E-9137-4177-A5F8-E7416FF4A3B2}" presName="desBackupLeftNorm" presStyleCnt="0"/>
      <dgm:spPr/>
    </dgm:pt>
    <dgm:pt modelId="{BF5F0E1A-8432-407C-B0DB-D3DAD710F989}" type="pres">
      <dgm:prSet presAssocID="{C41DEB2E-9137-4177-A5F8-E7416FF4A3B2}" presName="desComposite" presStyleCnt="0"/>
      <dgm:spPr/>
    </dgm:pt>
    <dgm:pt modelId="{CD4BF6CC-CB26-44D9-9FD2-E893BECBAE33}" type="pres">
      <dgm:prSet presAssocID="{C41DEB2E-9137-4177-A5F8-E7416FF4A3B2}" presName="desCircle" presStyleLbl="node1" presStyleIdx="3" presStyleCnt="7"/>
      <dgm:spPr/>
    </dgm:pt>
    <dgm:pt modelId="{C0EBEB7B-AE69-486B-899F-3024DC72E9F1}" type="pres">
      <dgm:prSet presAssocID="{C41DEB2E-9137-4177-A5F8-E7416FF4A3B2}" presName="chTx" presStyleLbl="revTx" presStyleIdx="9" presStyleCnt="19"/>
      <dgm:spPr/>
    </dgm:pt>
    <dgm:pt modelId="{8964F0D3-0EA8-4B54-8B34-3D9ACDD49D5A}" type="pres">
      <dgm:prSet presAssocID="{C41DEB2E-9137-4177-A5F8-E7416FF4A3B2}" presName="desTx" presStyleLbl="revTx" presStyleIdx="10" presStyleCnt="19">
        <dgm:presLayoutVars>
          <dgm:bulletEnabled val="1"/>
        </dgm:presLayoutVars>
      </dgm:prSet>
      <dgm:spPr/>
    </dgm:pt>
    <dgm:pt modelId="{F3588CA4-1E00-46CB-9439-2483E43C121C}" type="pres">
      <dgm:prSet presAssocID="{C41DEB2E-9137-4177-A5F8-E7416FF4A3B2}" presName="desBackupRightNorm" presStyleCnt="0"/>
      <dgm:spPr/>
    </dgm:pt>
    <dgm:pt modelId="{35D4BB18-C096-475F-954E-222AC70A756C}" type="pres">
      <dgm:prSet presAssocID="{F0F4F987-01BB-4F02-B07D-0D4509273C9A}" presName="desSpace" presStyleCnt="0"/>
      <dgm:spPr/>
    </dgm:pt>
    <dgm:pt modelId="{F88B0167-0704-4DB9-BFB1-7B3FBCD9458F}" type="pres">
      <dgm:prSet presAssocID="{8C9CA938-0F14-427C-AC2D-8FF6583663FD}" presName="parComposite" presStyleCnt="0"/>
      <dgm:spPr/>
    </dgm:pt>
    <dgm:pt modelId="{C9AFE6F2-64BA-45A7-8613-A588EE35DD99}" type="pres">
      <dgm:prSet presAssocID="{8C9CA938-0F14-427C-AC2D-8FF6583663FD}" presName="parBigCircle" presStyleLbl="node0" presStyleIdx="3" presStyleCnt="5"/>
      <dgm:spPr/>
    </dgm:pt>
    <dgm:pt modelId="{637C7F1B-071D-419F-84BC-A21499B03A9A}" type="pres">
      <dgm:prSet presAssocID="{8C9CA938-0F14-427C-AC2D-8FF6583663FD}" presName="parTx" presStyleLbl="revTx" presStyleIdx="11" presStyleCnt="19"/>
      <dgm:spPr/>
    </dgm:pt>
    <dgm:pt modelId="{7CBE93B0-972E-4AA7-A69D-9B3BE6B59A04}" type="pres">
      <dgm:prSet presAssocID="{8C9CA938-0F14-427C-AC2D-8FF6583663FD}" presName="bSpace" presStyleCnt="0"/>
      <dgm:spPr/>
    </dgm:pt>
    <dgm:pt modelId="{2E666FE9-182D-440E-902F-E80B9EEB5A0C}" type="pres">
      <dgm:prSet presAssocID="{8C9CA938-0F14-427C-AC2D-8FF6583663FD}" presName="parBackupNorm" presStyleCnt="0"/>
      <dgm:spPr/>
    </dgm:pt>
    <dgm:pt modelId="{3CC7DC1E-B8E6-4F72-9FAD-FADACEF9E7BF}" type="pres">
      <dgm:prSet presAssocID="{10C0282A-BEE4-40EA-A88B-E48D32032C7E}" presName="parSpace" presStyleCnt="0"/>
      <dgm:spPr/>
    </dgm:pt>
    <dgm:pt modelId="{AC251BE7-C108-4130-9AF3-D0FFEEF1B5CE}" type="pres">
      <dgm:prSet presAssocID="{7C6CC99C-3C12-4C23-A706-A3DA15E8F0F8}" presName="desBackupLeftNorm" presStyleCnt="0"/>
      <dgm:spPr/>
    </dgm:pt>
    <dgm:pt modelId="{1E9AE8F9-01B3-4D67-9B61-C47ABFA349D5}" type="pres">
      <dgm:prSet presAssocID="{7C6CC99C-3C12-4C23-A706-A3DA15E8F0F8}" presName="desComposite" presStyleCnt="0"/>
      <dgm:spPr/>
    </dgm:pt>
    <dgm:pt modelId="{2401E593-D159-4A1A-9036-5C12A336091F}" type="pres">
      <dgm:prSet presAssocID="{7C6CC99C-3C12-4C23-A706-A3DA15E8F0F8}" presName="desCircle" presStyleLbl="node1" presStyleIdx="4" presStyleCnt="7"/>
      <dgm:spPr/>
    </dgm:pt>
    <dgm:pt modelId="{D7AD0D23-1A73-45B2-87F2-1AC37255FBC2}" type="pres">
      <dgm:prSet presAssocID="{7C6CC99C-3C12-4C23-A706-A3DA15E8F0F8}" presName="chTx" presStyleLbl="revTx" presStyleIdx="12" presStyleCnt="19"/>
      <dgm:spPr/>
    </dgm:pt>
    <dgm:pt modelId="{B7DAD68E-36FD-41B2-90E7-092B18B66E72}" type="pres">
      <dgm:prSet presAssocID="{7C6CC99C-3C12-4C23-A706-A3DA15E8F0F8}" presName="desTx" presStyleLbl="revTx" presStyleIdx="13" presStyleCnt="19" custScaleX="116226">
        <dgm:presLayoutVars>
          <dgm:bulletEnabled val="1"/>
        </dgm:presLayoutVars>
      </dgm:prSet>
      <dgm:spPr/>
    </dgm:pt>
    <dgm:pt modelId="{76D1CE3F-DE6E-43B7-9CC0-32083C550541}" type="pres">
      <dgm:prSet presAssocID="{7C6CC99C-3C12-4C23-A706-A3DA15E8F0F8}" presName="desBackupRightNorm" presStyleCnt="0"/>
      <dgm:spPr/>
    </dgm:pt>
    <dgm:pt modelId="{DC5D6CA4-DB7F-4600-9AEC-6486971B2BD4}" type="pres">
      <dgm:prSet presAssocID="{3ADF2844-A8E5-4BA3-AB4C-7AADF35CEFE9}" presName="desSpace" presStyleCnt="0"/>
      <dgm:spPr/>
    </dgm:pt>
    <dgm:pt modelId="{E405A164-4243-46B1-8265-F236391ADFB1}" type="pres">
      <dgm:prSet presAssocID="{66B6691D-0ADA-49EA-A5F7-68FFCAAA02BA}" presName="desBackupLeftNorm" presStyleCnt="0"/>
      <dgm:spPr/>
    </dgm:pt>
    <dgm:pt modelId="{4C0B7677-CAD2-4E3D-9419-6BF89940780F}" type="pres">
      <dgm:prSet presAssocID="{66B6691D-0ADA-49EA-A5F7-68FFCAAA02BA}" presName="desComposite" presStyleCnt="0"/>
      <dgm:spPr/>
    </dgm:pt>
    <dgm:pt modelId="{30C39AB3-A4B5-4535-AD41-299D3FE5730B}" type="pres">
      <dgm:prSet presAssocID="{66B6691D-0ADA-49EA-A5F7-68FFCAAA02BA}" presName="desCircle" presStyleLbl="node1" presStyleIdx="5" presStyleCnt="7"/>
      <dgm:spPr/>
    </dgm:pt>
    <dgm:pt modelId="{C26771FD-210E-41FB-99ED-82433918DDF0}" type="pres">
      <dgm:prSet presAssocID="{66B6691D-0ADA-49EA-A5F7-68FFCAAA02BA}" presName="chTx" presStyleLbl="revTx" presStyleIdx="14" presStyleCnt="19"/>
      <dgm:spPr/>
    </dgm:pt>
    <dgm:pt modelId="{B144212E-9A04-4BD7-8396-C56774FFD7ED}" type="pres">
      <dgm:prSet presAssocID="{66B6691D-0ADA-49EA-A5F7-68FFCAAA02BA}" presName="desTx" presStyleLbl="revTx" presStyleIdx="15" presStyleCnt="19">
        <dgm:presLayoutVars>
          <dgm:bulletEnabled val="1"/>
        </dgm:presLayoutVars>
      </dgm:prSet>
      <dgm:spPr/>
    </dgm:pt>
    <dgm:pt modelId="{080FD859-C378-432E-8ECD-53543A285B02}" type="pres">
      <dgm:prSet presAssocID="{66B6691D-0ADA-49EA-A5F7-68FFCAAA02BA}" presName="desBackupRightNorm" presStyleCnt="0"/>
      <dgm:spPr/>
    </dgm:pt>
    <dgm:pt modelId="{B7EAD06C-D353-4FE5-98C8-EB644EFD912A}" type="pres">
      <dgm:prSet presAssocID="{BDABA37A-D232-4B7E-8F6C-995EB98106BF}" presName="desSpace" presStyleCnt="0"/>
      <dgm:spPr/>
    </dgm:pt>
    <dgm:pt modelId="{D052D47A-FB3E-4CBB-978F-FF3872ACE444}" type="pres">
      <dgm:prSet presAssocID="{5B721620-68DB-4324-8EC1-30475C464498}" presName="parComposite" presStyleCnt="0"/>
      <dgm:spPr/>
    </dgm:pt>
    <dgm:pt modelId="{05E0F00E-2242-4ECB-8214-26429D9BAE4D}" type="pres">
      <dgm:prSet presAssocID="{5B721620-68DB-4324-8EC1-30475C464498}" presName="parBigCircle" presStyleLbl="node0" presStyleIdx="4" presStyleCnt="5"/>
      <dgm:spPr/>
    </dgm:pt>
    <dgm:pt modelId="{5B312F44-A70E-4880-B0B9-295E10128E6C}" type="pres">
      <dgm:prSet presAssocID="{5B721620-68DB-4324-8EC1-30475C464498}" presName="parTx" presStyleLbl="revTx" presStyleIdx="16" presStyleCnt="19"/>
      <dgm:spPr/>
    </dgm:pt>
    <dgm:pt modelId="{DD483AAE-BED8-466C-895E-3529E1B0D5DB}" type="pres">
      <dgm:prSet presAssocID="{5B721620-68DB-4324-8EC1-30475C464498}" presName="bSpace" presStyleCnt="0"/>
      <dgm:spPr/>
    </dgm:pt>
    <dgm:pt modelId="{3EF91753-C2FB-4967-B1DE-5122CEA20AA3}" type="pres">
      <dgm:prSet presAssocID="{5B721620-68DB-4324-8EC1-30475C464498}" presName="parBackupNorm" presStyleCnt="0"/>
      <dgm:spPr/>
    </dgm:pt>
    <dgm:pt modelId="{19E11CA6-648D-418D-8835-B2CE6F0E23C2}" type="pres">
      <dgm:prSet presAssocID="{39131542-AAAC-4272-92AE-A48B9FB3B269}" presName="parSpace" presStyleCnt="0"/>
      <dgm:spPr/>
    </dgm:pt>
    <dgm:pt modelId="{BF81F4AB-8960-4EC5-98FE-A52B75580F93}" type="pres">
      <dgm:prSet presAssocID="{FE09F655-E264-4BF0-898D-EE52FB4FCEBB}" presName="desBackupLeftNorm" presStyleCnt="0"/>
      <dgm:spPr/>
    </dgm:pt>
    <dgm:pt modelId="{9162A844-5432-4BDB-BBB7-996D91C91CB4}" type="pres">
      <dgm:prSet presAssocID="{FE09F655-E264-4BF0-898D-EE52FB4FCEBB}" presName="desComposite" presStyleCnt="0"/>
      <dgm:spPr/>
    </dgm:pt>
    <dgm:pt modelId="{06BCA244-3A4C-4303-9FF8-C11C0E3233CF}" type="pres">
      <dgm:prSet presAssocID="{FE09F655-E264-4BF0-898D-EE52FB4FCEBB}" presName="desCircle" presStyleLbl="node1" presStyleIdx="6" presStyleCnt="7"/>
      <dgm:spPr/>
    </dgm:pt>
    <dgm:pt modelId="{9C863296-D6BD-4213-9E5E-94729C8EA1E3}" type="pres">
      <dgm:prSet presAssocID="{FE09F655-E264-4BF0-898D-EE52FB4FCEBB}" presName="chTx" presStyleLbl="revTx" presStyleIdx="17" presStyleCnt="19"/>
      <dgm:spPr/>
    </dgm:pt>
    <dgm:pt modelId="{01CEB3D0-38EB-4C38-98C6-16DFF0D01525}" type="pres">
      <dgm:prSet presAssocID="{FE09F655-E264-4BF0-898D-EE52FB4FCEBB}" presName="desTx" presStyleLbl="revTx" presStyleIdx="18" presStyleCnt="19">
        <dgm:presLayoutVars>
          <dgm:bulletEnabled val="1"/>
        </dgm:presLayoutVars>
      </dgm:prSet>
      <dgm:spPr/>
    </dgm:pt>
    <dgm:pt modelId="{D353EBC9-73BC-4F16-B0CE-BB2C917DD9EB}" type="pres">
      <dgm:prSet presAssocID="{FE09F655-E264-4BF0-898D-EE52FB4FCEBB}" presName="desBackupRightNorm" presStyleCnt="0"/>
      <dgm:spPr/>
    </dgm:pt>
    <dgm:pt modelId="{45A2C785-6BDC-4367-9D7B-FDE48949096C}" type="pres">
      <dgm:prSet presAssocID="{FB84B574-398F-494D-95B2-E286C99F5534}" presName="desSpace" presStyleCnt="0"/>
      <dgm:spPr/>
    </dgm:pt>
  </dgm:ptLst>
  <dgm:cxnLst>
    <dgm:cxn modelId="{5F4BA614-6585-4F06-80B4-B088A1655E11}" type="presOf" srcId="{D05DFBFC-596B-4910-BA58-5E23AA24C740}" destId="{1E7763D4-3B67-4340-AE41-DC760EC3E786}" srcOrd="0" destOrd="0" presId="urn:microsoft.com/office/officeart/2008/layout/CircleAccentTimeline"/>
    <dgm:cxn modelId="{7499E119-6288-48A5-8536-95F1BD47769D}" type="presOf" srcId="{3B6DC6F5-3BF0-4441-A548-CFBC90B2C9E7}" destId="{01CEB3D0-38EB-4C38-98C6-16DFF0D01525}" srcOrd="0" destOrd="2" presId="urn:microsoft.com/office/officeart/2008/layout/CircleAccentTimeline"/>
    <dgm:cxn modelId="{188F7D1B-8416-4B4D-BFCC-E7A49242840A}" srcId="{079A2711-09B3-40AA-836D-BC15715BB70A}" destId="{00AAA4D0-37C1-4B51-A22C-86379F6C0F3F}" srcOrd="0" destOrd="0" parTransId="{71984E4C-2A79-4647-9BDE-0525580877B6}" sibTransId="{257A96AA-D100-4E30-BEDE-8F95CD436704}"/>
    <dgm:cxn modelId="{7D515B1D-12B5-419B-B380-C5063C90186F}" type="presOf" srcId="{D67BC6F8-C244-41A7-AFC5-F78735B4B908}" destId="{7B2CF1B1-5DF2-4101-9528-3138F4546020}" srcOrd="0" destOrd="0" presId="urn:microsoft.com/office/officeart/2008/layout/CircleAccentTimeline"/>
    <dgm:cxn modelId="{33961E1E-29B8-4CAE-BDBB-4E8506633972}" type="presOf" srcId="{9F32F7A8-A1CB-4B7E-A054-072B113473AF}" destId="{00D53FD5-A118-42E5-8624-9D11AB47E7B9}" srcOrd="0" destOrd="1" presId="urn:microsoft.com/office/officeart/2008/layout/CircleAccentTimeline"/>
    <dgm:cxn modelId="{1A3F6231-F071-4F96-A2FE-55353ED67477}" type="presOf" srcId="{FE09F655-E264-4BF0-898D-EE52FB4FCEBB}" destId="{9C863296-D6BD-4213-9E5E-94729C8EA1E3}" srcOrd="0" destOrd="0" presId="urn:microsoft.com/office/officeart/2008/layout/CircleAccentTimeline"/>
    <dgm:cxn modelId="{92A22937-3ABA-45C7-B025-3F83AA2C653C}" type="presOf" srcId="{B3A0B547-4BA1-47B7-BF8B-047C8BB92687}" destId="{7FFF4285-6AF2-4F86-9F3E-0B8B36777C71}" srcOrd="0" destOrd="0" presId="urn:microsoft.com/office/officeart/2008/layout/CircleAccentTimeline"/>
    <dgm:cxn modelId="{8A90E737-FB11-4A02-BFC7-00FA6926041A}" srcId="{5B721620-68DB-4324-8EC1-30475C464498}" destId="{FE09F655-E264-4BF0-898D-EE52FB4FCEBB}" srcOrd="0" destOrd="0" parTransId="{3481DF58-6F82-44E6-9D51-A6A5ED939BFB}" sibTransId="{FB84B574-398F-494D-95B2-E286C99F5534}"/>
    <dgm:cxn modelId="{09D1403E-64B7-4C1D-8DE8-467AA15DAF4C}" srcId="{079A2711-09B3-40AA-836D-BC15715BB70A}" destId="{9F32F7A8-A1CB-4B7E-A054-072B113473AF}" srcOrd="1" destOrd="0" parTransId="{12DE4E11-56A1-4D3B-BCA8-764593E368F8}" sibTransId="{E1FAD44D-E279-4223-A38B-679729345714}"/>
    <dgm:cxn modelId="{2470AD5F-A463-42CD-8FF8-A14DD2C00569}" type="presOf" srcId="{7191F2CF-4D72-4D54-B34B-DDADE93F5F46}" destId="{B7DAD68E-36FD-41B2-90E7-092B18B66E72}" srcOrd="0" destOrd="0" presId="urn:microsoft.com/office/officeart/2008/layout/CircleAccentTimeline"/>
    <dgm:cxn modelId="{5ED5EC41-0EF9-48B1-9B76-1C5B03ADB1A6}" srcId="{BE278226-0812-4A67-A6C2-8E535583034E}" destId="{C41DEB2E-9137-4177-A5F8-E7416FF4A3B2}" srcOrd="0" destOrd="0" parTransId="{1D752DB8-6472-4760-A9D7-379527418791}" sibTransId="{F0F4F987-01BB-4F02-B07D-0D4509273C9A}"/>
    <dgm:cxn modelId="{EBE1E567-F86C-4A7B-8E04-9BAA9BA37D31}" srcId="{D67BC6F8-C244-41A7-AFC5-F78735B4B908}" destId="{A3E076BC-84F0-4B3B-B3B3-E31E4F6E9764}" srcOrd="1" destOrd="0" parTransId="{45B0C820-5546-4925-B3EC-78128BCD55C3}" sibTransId="{7DC10D04-9B80-4748-ADB7-FFFAFF6FAA5F}"/>
    <dgm:cxn modelId="{83509E48-A1C5-4754-ABD7-2D2E1A3FB795}" type="presOf" srcId="{66B6691D-0ADA-49EA-A5F7-68FFCAAA02BA}" destId="{C26771FD-210E-41FB-99ED-82433918DDF0}" srcOrd="0" destOrd="0" presId="urn:microsoft.com/office/officeart/2008/layout/CircleAccentTimeline"/>
    <dgm:cxn modelId="{F6217469-DD00-4337-8BA7-9D64EF3C6967}" srcId="{A3E076BC-84F0-4B3B-B3B3-E31E4F6E9764}" destId="{987D29F4-1C71-4B98-8045-5556D3408432}" srcOrd="0" destOrd="0" parTransId="{7A38FA7E-3FE8-430C-8A50-7AA65F8CAC13}" sibTransId="{5BE32FAC-5D8D-4F05-A2D7-42A407979DEB}"/>
    <dgm:cxn modelId="{813CF96D-4F62-42CE-9375-EC81DFC0E4FE}" srcId="{D67BC6F8-C244-41A7-AFC5-F78735B4B908}" destId="{8C9CA938-0F14-427C-AC2D-8FF6583663FD}" srcOrd="3" destOrd="0" parTransId="{D3B9A471-7CBF-4EC6-AA09-4F4098C99B17}" sibTransId="{10C0282A-BEE4-40EA-A88B-E48D32032C7E}"/>
    <dgm:cxn modelId="{4A34544E-911B-4A97-A2EF-16B4338F3695}" type="presOf" srcId="{BDFEBF03-160E-4D49-9766-8E80A4539757}" destId="{0DD8398C-DE85-4C2D-A5CB-B83169653648}" srcOrd="0" destOrd="0" presId="urn:microsoft.com/office/officeart/2008/layout/CircleAccentTimeline"/>
    <dgm:cxn modelId="{C2D2BB72-226F-4DC8-A41E-F92C198F88B4}" type="presOf" srcId="{5B721620-68DB-4324-8EC1-30475C464498}" destId="{5B312F44-A70E-4880-B0B9-295E10128E6C}" srcOrd="0" destOrd="0" presId="urn:microsoft.com/office/officeart/2008/layout/CircleAccentTimeline"/>
    <dgm:cxn modelId="{6251EC72-886E-4F63-ABF4-03954872FF80}" type="presOf" srcId="{040AD390-8F7E-4D29-ACFD-053E80AB6D24}" destId="{B7DAD68E-36FD-41B2-90E7-092B18B66E72}" srcOrd="0" destOrd="2" presId="urn:microsoft.com/office/officeart/2008/layout/CircleAccentTimeline"/>
    <dgm:cxn modelId="{769FCB74-BFA8-47DA-A188-3105EE4F9629}" type="presOf" srcId="{00AAA4D0-37C1-4B51-A22C-86379F6C0F3F}" destId="{00D53FD5-A118-42E5-8624-9D11AB47E7B9}" srcOrd="0" destOrd="0" presId="urn:microsoft.com/office/officeart/2008/layout/CircleAccentTimeline"/>
    <dgm:cxn modelId="{6DB14E58-459D-45DF-B36C-494902A14AF8}" srcId="{B3A0B547-4BA1-47B7-BF8B-047C8BB92687}" destId="{BDFEBF03-160E-4D49-9766-8E80A4539757}" srcOrd="0" destOrd="0" parTransId="{D46EF85D-E432-4DE8-82EE-18F7258F6CEA}" sibTransId="{BAD7606B-662E-49FD-980F-301297C9D0C8}"/>
    <dgm:cxn modelId="{77576A5A-FEFA-446D-83EC-335D5A9FC6D4}" type="presOf" srcId="{8C9CA938-0F14-427C-AC2D-8FF6583663FD}" destId="{637C7F1B-071D-419F-84BC-A21499B03A9A}" srcOrd="0" destOrd="0" presId="urn:microsoft.com/office/officeart/2008/layout/CircleAccentTimeline"/>
    <dgm:cxn modelId="{382C6D7A-3E99-4563-94AA-2E7118F870A0}" type="presOf" srcId="{7C6CC99C-3C12-4C23-A706-A3DA15E8F0F8}" destId="{D7AD0D23-1A73-45B2-87F2-1AC37255FBC2}" srcOrd="0" destOrd="0" presId="urn:microsoft.com/office/officeart/2008/layout/CircleAccentTimeline"/>
    <dgm:cxn modelId="{42973C85-01A7-4E57-B1C7-9930939692FE}" srcId="{D67BC6F8-C244-41A7-AFC5-F78735B4B908}" destId="{BE278226-0812-4A67-A6C2-8E535583034E}" srcOrd="2" destOrd="0" parTransId="{5D0FB461-9255-489A-A808-BAD17EEA4863}" sibTransId="{28EC3268-D802-4654-B886-A23132757ADE}"/>
    <dgm:cxn modelId="{F5F16C88-73C2-46F6-8DF7-E6229AF85A3E}" srcId="{7C6CC99C-3C12-4C23-A706-A3DA15E8F0F8}" destId="{7191F2CF-4D72-4D54-B34B-DDADE93F5F46}" srcOrd="0" destOrd="0" parTransId="{EAD2AA12-C6BA-4BE6-9246-6D4B0017C576}" sibTransId="{01FA9B19-EF55-45CD-A91C-363F4C36D45D}"/>
    <dgm:cxn modelId="{CA535A8B-EC93-4BE8-A3E0-8001BEDF62F7}" srcId="{D67BC6F8-C244-41A7-AFC5-F78735B4B908}" destId="{D05DFBFC-596B-4910-BA58-5E23AA24C740}" srcOrd="0" destOrd="0" parTransId="{73D6CE73-F12F-4EAA-AD2A-38F21F33324E}" sibTransId="{9452468C-88FF-4439-8F85-CAC23E71C530}"/>
    <dgm:cxn modelId="{ACEB138D-7B83-433E-8FDF-79CBA9EEDE51}" srcId="{B3A0B547-4BA1-47B7-BF8B-047C8BB92687}" destId="{C1DC3977-41DA-4027-9C65-F7EE3D6CA4C5}" srcOrd="1" destOrd="0" parTransId="{F507A1C5-E986-470B-B250-F1393D52AE33}" sibTransId="{1AD22C89-C3F6-4DB4-8D20-73B06B0EDFBF}"/>
    <dgm:cxn modelId="{1E6E0693-E5F7-4875-98CE-396F1D3781F7}" srcId="{FE09F655-E264-4BF0-898D-EE52FB4FCEBB}" destId="{3B6DC6F5-3BF0-4441-A548-CFBC90B2C9E7}" srcOrd="2" destOrd="0" parTransId="{B4EE9992-7DDC-424C-96D1-3126293A8BE7}" sibTransId="{58747767-03AB-443F-8B1E-51E4CE54F533}"/>
    <dgm:cxn modelId="{69D1DE9F-DA53-41AE-A52F-B2D793FDD572}" srcId="{8C9CA938-0F14-427C-AC2D-8FF6583663FD}" destId="{66B6691D-0ADA-49EA-A5F7-68FFCAAA02BA}" srcOrd="1" destOrd="0" parTransId="{09252ADF-FD07-4B5C-B5B5-AFDE4DD70419}" sibTransId="{BDABA37A-D232-4B7E-8F6C-995EB98106BF}"/>
    <dgm:cxn modelId="{A248B3A3-1D5F-4F4D-88FD-5097C929449F}" srcId="{FE09F655-E264-4BF0-898D-EE52FB4FCEBB}" destId="{44BE1AD8-6253-4F61-8557-F76AD859E32A}" srcOrd="0" destOrd="0" parTransId="{39F3E773-16AE-4844-8439-B1AA858894D2}" sibTransId="{34A6F6AB-93F9-4EFF-B79B-BB4B2697CE33}"/>
    <dgm:cxn modelId="{C5BEBAC2-0CA4-4AA2-8440-72F11F0AFCE5}" type="presOf" srcId="{BE278226-0812-4A67-A6C2-8E535583034E}" destId="{CA9153D4-0D78-4E08-A8D8-2BC56B070C59}" srcOrd="0" destOrd="0" presId="urn:microsoft.com/office/officeart/2008/layout/CircleAccentTimeline"/>
    <dgm:cxn modelId="{5D5E92C7-EB2A-46FB-91DD-E18849E9EC4E}" srcId="{D67BC6F8-C244-41A7-AFC5-F78735B4B908}" destId="{5B721620-68DB-4324-8EC1-30475C464498}" srcOrd="4" destOrd="0" parTransId="{5E17FA3D-66FF-4991-9423-379A230E64E0}" sibTransId="{39131542-AAAC-4272-92AE-A48B9FB3B269}"/>
    <dgm:cxn modelId="{4B9560C8-E70B-4F23-9896-642476EF405D}" type="presOf" srcId="{C1DC3977-41DA-4027-9C65-F7EE3D6CA4C5}" destId="{0DD8398C-DE85-4C2D-A5CB-B83169653648}" srcOrd="0" destOrd="1" presId="urn:microsoft.com/office/officeart/2008/layout/CircleAccentTimeline"/>
    <dgm:cxn modelId="{C7347BCD-FEE6-49AB-9E45-53301C8483AE}" srcId="{7C6CC99C-3C12-4C23-A706-A3DA15E8F0F8}" destId="{040AD390-8F7E-4D29-ACFD-053E80AB6D24}" srcOrd="2" destOrd="0" parTransId="{91254E37-1F05-47C0-9882-9285ED93196B}" sibTransId="{B73E30D1-57F0-4546-AAFB-A58BF1E1FF7E}"/>
    <dgm:cxn modelId="{A02066CE-DA90-49B9-9BDF-1059AAD3BAF5}" srcId="{7C6CC99C-3C12-4C23-A706-A3DA15E8F0F8}" destId="{1099D1DC-9F34-4C02-B2B0-BA644EE620BD}" srcOrd="1" destOrd="0" parTransId="{A43B0D3F-EA08-4E5A-A340-3DF83DDCD890}" sibTransId="{FBE06BA2-47A6-437F-A318-B257F5D3A8DD}"/>
    <dgm:cxn modelId="{B2001BD1-5669-4C98-8A8E-A51BBB03EB04}" srcId="{A3E076BC-84F0-4B3B-B3B3-E31E4F6E9764}" destId="{B3A0B547-4BA1-47B7-BF8B-047C8BB92687}" srcOrd="1" destOrd="0" parTransId="{412AFE1A-382D-4150-A27F-E85DA7DBF490}" sibTransId="{99BC21D8-6E0F-41BB-BEFB-57164546D75B}"/>
    <dgm:cxn modelId="{AA35B8D5-17C3-49D4-9BA3-C0D1948C4C3F}" type="presOf" srcId="{1099D1DC-9F34-4C02-B2B0-BA644EE620BD}" destId="{B7DAD68E-36FD-41B2-90E7-092B18B66E72}" srcOrd="0" destOrd="1" presId="urn:microsoft.com/office/officeart/2008/layout/CircleAccentTimeline"/>
    <dgm:cxn modelId="{DCAADADA-7691-4C6D-B27B-C31DFB7DAB7D}" type="presOf" srcId="{987D29F4-1C71-4B98-8045-5556D3408432}" destId="{ACF4FD52-CA2C-4AA7-AF6D-A9B9C11C740F}" srcOrd="0" destOrd="0" presId="urn:microsoft.com/office/officeart/2008/layout/CircleAccentTimeline"/>
    <dgm:cxn modelId="{0377FDDC-1722-4C8B-AC1F-A44214AC3F92}" type="presOf" srcId="{A3E076BC-84F0-4B3B-B3B3-E31E4F6E9764}" destId="{4A2B3DFF-159A-409D-A199-2205618E36B1}" srcOrd="0" destOrd="0" presId="urn:microsoft.com/office/officeart/2008/layout/CircleAccentTimeline"/>
    <dgm:cxn modelId="{483E34E1-54B9-4363-9410-7AA10B2A3038}" type="presOf" srcId="{079A2711-09B3-40AA-836D-BC15715BB70A}" destId="{6667251D-19AA-4B3E-A75C-76F8750EDDEF}" srcOrd="0" destOrd="0" presId="urn:microsoft.com/office/officeart/2008/layout/CircleAccentTimeline"/>
    <dgm:cxn modelId="{2CD485F2-A537-4AF2-824E-5442F8B5749A}" srcId="{8C9CA938-0F14-427C-AC2D-8FF6583663FD}" destId="{7C6CC99C-3C12-4C23-A706-A3DA15E8F0F8}" srcOrd="0" destOrd="0" parTransId="{BDEB8561-582D-4C7A-B047-B96C65EC5C19}" sibTransId="{3ADF2844-A8E5-4BA3-AB4C-7AADF35CEFE9}"/>
    <dgm:cxn modelId="{FA2251F9-DAAC-4B96-873A-F08930B294F4}" type="presOf" srcId="{44BE1AD8-6253-4F61-8557-F76AD859E32A}" destId="{01CEB3D0-38EB-4C38-98C6-16DFF0D01525}" srcOrd="0" destOrd="0" presId="urn:microsoft.com/office/officeart/2008/layout/CircleAccentTimeline"/>
    <dgm:cxn modelId="{5DF9C4FA-13F4-4ED8-9C8E-0B3FF4D338E1}" type="presOf" srcId="{82177661-AE9A-4253-8082-6613CE4C3664}" destId="{01CEB3D0-38EB-4C38-98C6-16DFF0D01525}" srcOrd="0" destOrd="1" presId="urn:microsoft.com/office/officeart/2008/layout/CircleAccentTimeline"/>
    <dgm:cxn modelId="{C7CE00FB-3A0A-43FE-8D72-F835B8D1B87B}" type="presOf" srcId="{C41DEB2E-9137-4177-A5F8-E7416FF4A3B2}" destId="{C0EBEB7B-AE69-486B-899F-3024DC72E9F1}" srcOrd="0" destOrd="0" presId="urn:microsoft.com/office/officeart/2008/layout/CircleAccentTimeline"/>
    <dgm:cxn modelId="{CE24ECFC-062A-4B5C-A28A-55890C6339DF}" srcId="{D05DFBFC-596B-4910-BA58-5E23AA24C740}" destId="{079A2711-09B3-40AA-836D-BC15715BB70A}" srcOrd="0" destOrd="0" parTransId="{2AA7C0CB-5551-493F-AC2F-D22EB41759F9}" sibTransId="{8DEC3552-6A32-4088-9CF1-F657C87E0224}"/>
    <dgm:cxn modelId="{56D96BFE-F974-4D3E-9A85-911E97035F1A}" srcId="{FE09F655-E264-4BF0-898D-EE52FB4FCEBB}" destId="{82177661-AE9A-4253-8082-6613CE4C3664}" srcOrd="1" destOrd="0" parTransId="{0683CE48-F08A-447D-8F02-FA0AEB9D0CB7}" sibTransId="{4C1C71D1-8FCB-4226-B395-B901FE7229F2}"/>
    <dgm:cxn modelId="{79009D00-0F0F-452E-87E9-70753AF2814C}" type="presParOf" srcId="{7B2CF1B1-5DF2-4101-9528-3138F4546020}" destId="{9E87270F-AC6D-497E-BC86-28768B38C52D}" srcOrd="0" destOrd="0" presId="urn:microsoft.com/office/officeart/2008/layout/CircleAccentTimeline"/>
    <dgm:cxn modelId="{EE361189-37DA-4698-A8F8-51CA5D70A39B}" type="presParOf" srcId="{9E87270F-AC6D-497E-BC86-28768B38C52D}" destId="{744F7F1C-B9A2-4684-8139-A7CE522E4B85}" srcOrd="0" destOrd="0" presId="urn:microsoft.com/office/officeart/2008/layout/CircleAccentTimeline"/>
    <dgm:cxn modelId="{4A1A34DD-1C72-4FE1-80C2-8F1629FF8DC2}" type="presParOf" srcId="{9E87270F-AC6D-497E-BC86-28768B38C52D}" destId="{1E7763D4-3B67-4340-AE41-DC760EC3E786}" srcOrd="1" destOrd="0" presId="urn:microsoft.com/office/officeart/2008/layout/CircleAccentTimeline"/>
    <dgm:cxn modelId="{211F9A90-D9AC-4B17-B597-381BBD9DDC8A}" type="presParOf" srcId="{9E87270F-AC6D-497E-BC86-28768B38C52D}" destId="{EBD23E7F-B90C-40C8-B923-C5094CEA3C2E}" srcOrd="2" destOrd="0" presId="urn:microsoft.com/office/officeart/2008/layout/CircleAccentTimeline"/>
    <dgm:cxn modelId="{5B33572A-E5EC-4BEA-B806-12B0AD613311}" type="presParOf" srcId="{7B2CF1B1-5DF2-4101-9528-3138F4546020}" destId="{796FD1A2-8D4E-406E-BB2A-83D8CD471A2F}" srcOrd="1" destOrd="0" presId="urn:microsoft.com/office/officeart/2008/layout/CircleAccentTimeline"/>
    <dgm:cxn modelId="{54A81EDA-4807-4967-9A0D-A1E20A870149}" type="presParOf" srcId="{7B2CF1B1-5DF2-4101-9528-3138F4546020}" destId="{185279BE-1D87-4A60-BC93-E98EFC2E37E7}" srcOrd="2" destOrd="0" presId="urn:microsoft.com/office/officeart/2008/layout/CircleAccentTimeline"/>
    <dgm:cxn modelId="{CF294909-4974-46DF-BD0F-DB52A54B0EF5}" type="presParOf" srcId="{7B2CF1B1-5DF2-4101-9528-3138F4546020}" destId="{2258DD8C-F46E-4BF7-9A88-F866C3A2A558}" srcOrd="3" destOrd="0" presId="urn:microsoft.com/office/officeart/2008/layout/CircleAccentTimeline"/>
    <dgm:cxn modelId="{0380605C-C5FD-4F7B-BBC1-0F06C39D75A8}" type="presParOf" srcId="{7B2CF1B1-5DF2-4101-9528-3138F4546020}" destId="{26243BA1-74B3-4A3A-9D4E-499353828134}" srcOrd="4" destOrd="0" presId="urn:microsoft.com/office/officeart/2008/layout/CircleAccentTimeline"/>
    <dgm:cxn modelId="{37D50054-26A3-461C-9AC4-C8C5B15BF6F1}" type="presParOf" srcId="{26243BA1-74B3-4A3A-9D4E-499353828134}" destId="{5547BC5F-8C33-456B-BE0F-B648C0BCC2E5}" srcOrd="0" destOrd="0" presId="urn:microsoft.com/office/officeart/2008/layout/CircleAccentTimeline"/>
    <dgm:cxn modelId="{B14773F7-B5CF-411D-BC1A-EB0C9E0917C8}" type="presParOf" srcId="{26243BA1-74B3-4A3A-9D4E-499353828134}" destId="{6667251D-19AA-4B3E-A75C-76F8750EDDEF}" srcOrd="1" destOrd="0" presId="urn:microsoft.com/office/officeart/2008/layout/CircleAccentTimeline"/>
    <dgm:cxn modelId="{84531DE9-B97B-4805-8ED9-BEE47E45CFAC}" type="presParOf" srcId="{26243BA1-74B3-4A3A-9D4E-499353828134}" destId="{00D53FD5-A118-42E5-8624-9D11AB47E7B9}" srcOrd="2" destOrd="0" presId="urn:microsoft.com/office/officeart/2008/layout/CircleAccentTimeline"/>
    <dgm:cxn modelId="{3617D8AC-2A9F-4418-8B80-90707BB6D7D4}" type="presParOf" srcId="{7B2CF1B1-5DF2-4101-9528-3138F4546020}" destId="{AC58F2A7-D973-46F9-BCB3-91CFBAFD4718}" srcOrd="5" destOrd="0" presId="urn:microsoft.com/office/officeart/2008/layout/CircleAccentTimeline"/>
    <dgm:cxn modelId="{3FC52B27-7CA2-4B10-99F0-4F39E043BA10}" type="presParOf" srcId="{7B2CF1B1-5DF2-4101-9528-3138F4546020}" destId="{03D3DFD0-31A5-4534-BD44-054FF58D3C84}" srcOrd="6" destOrd="0" presId="urn:microsoft.com/office/officeart/2008/layout/CircleAccentTimeline"/>
    <dgm:cxn modelId="{1F9C1CF5-533B-4CC7-AB1C-439131548171}" type="presParOf" srcId="{7B2CF1B1-5DF2-4101-9528-3138F4546020}" destId="{85ADE81D-AA0C-4150-85C3-A0B7E2708225}" srcOrd="7" destOrd="0" presId="urn:microsoft.com/office/officeart/2008/layout/CircleAccentTimeline"/>
    <dgm:cxn modelId="{C8739387-3487-4462-AA6A-6CE92D963F5A}" type="presParOf" srcId="{85ADE81D-AA0C-4150-85C3-A0B7E2708225}" destId="{DCA22220-DE78-4381-9D8E-18D3A15534F0}" srcOrd="0" destOrd="0" presId="urn:microsoft.com/office/officeart/2008/layout/CircleAccentTimeline"/>
    <dgm:cxn modelId="{CFD0885A-3443-4954-8032-84FC5DEE638B}" type="presParOf" srcId="{85ADE81D-AA0C-4150-85C3-A0B7E2708225}" destId="{4A2B3DFF-159A-409D-A199-2205618E36B1}" srcOrd="1" destOrd="0" presId="urn:microsoft.com/office/officeart/2008/layout/CircleAccentTimeline"/>
    <dgm:cxn modelId="{80D3952C-39FB-40BD-ACF6-D0E6A7E92268}" type="presParOf" srcId="{85ADE81D-AA0C-4150-85C3-A0B7E2708225}" destId="{A772F634-0F7A-4D76-B399-47593199F252}" srcOrd="2" destOrd="0" presId="urn:microsoft.com/office/officeart/2008/layout/CircleAccentTimeline"/>
    <dgm:cxn modelId="{2C0AB6F6-BF7B-4A52-A455-28E6CFA0C02D}" type="presParOf" srcId="{7B2CF1B1-5DF2-4101-9528-3138F4546020}" destId="{EFA3DF82-DA8E-489C-A9DA-F87D6F07AA1B}" srcOrd="8" destOrd="0" presId="urn:microsoft.com/office/officeart/2008/layout/CircleAccentTimeline"/>
    <dgm:cxn modelId="{38EA7704-8F8F-4943-B883-B10581C45D0E}" type="presParOf" srcId="{7B2CF1B1-5DF2-4101-9528-3138F4546020}" destId="{F5D49051-D010-4E1C-A171-9CE2EF06D92B}" srcOrd="9" destOrd="0" presId="urn:microsoft.com/office/officeart/2008/layout/CircleAccentTimeline"/>
    <dgm:cxn modelId="{71B0686D-3014-43A4-8195-C7604231BE20}" type="presParOf" srcId="{7B2CF1B1-5DF2-4101-9528-3138F4546020}" destId="{3A376024-54B9-4F29-96AB-130A63C58929}" srcOrd="10" destOrd="0" presId="urn:microsoft.com/office/officeart/2008/layout/CircleAccentTimeline"/>
    <dgm:cxn modelId="{EFD3701A-D795-4130-9F2B-A6613C885222}" type="presParOf" srcId="{7B2CF1B1-5DF2-4101-9528-3138F4546020}" destId="{BEBE3E85-D0BE-40A8-BC27-E0FB9A135C89}" srcOrd="11" destOrd="0" presId="urn:microsoft.com/office/officeart/2008/layout/CircleAccentTimeline"/>
    <dgm:cxn modelId="{F0B57FAA-3D30-450C-94A2-F68CDEC7097D}" type="presParOf" srcId="{BEBE3E85-D0BE-40A8-BC27-E0FB9A135C89}" destId="{38AC4B45-CCF3-485C-803A-A064F998B49A}" srcOrd="0" destOrd="0" presId="urn:microsoft.com/office/officeart/2008/layout/CircleAccentTimeline"/>
    <dgm:cxn modelId="{AE34584E-9B0B-4C59-88F2-D81E5450730F}" type="presParOf" srcId="{BEBE3E85-D0BE-40A8-BC27-E0FB9A135C89}" destId="{ACF4FD52-CA2C-4AA7-AF6D-A9B9C11C740F}" srcOrd="1" destOrd="0" presId="urn:microsoft.com/office/officeart/2008/layout/CircleAccentTimeline"/>
    <dgm:cxn modelId="{235B404C-1F9C-4DEF-A864-7220D91F0D8F}" type="presParOf" srcId="{BEBE3E85-D0BE-40A8-BC27-E0FB9A135C89}" destId="{08D27732-494C-4B3B-8041-47F2E0E4A27E}" srcOrd="2" destOrd="0" presId="urn:microsoft.com/office/officeart/2008/layout/CircleAccentTimeline"/>
    <dgm:cxn modelId="{582D34BB-968B-48BC-AB2C-EFA72ED9C1E4}" type="presParOf" srcId="{7B2CF1B1-5DF2-4101-9528-3138F4546020}" destId="{AB45CA26-F791-4AC2-99C0-33FA2D7697F0}" srcOrd="12" destOrd="0" presId="urn:microsoft.com/office/officeart/2008/layout/CircleAccentTimeline"/>
    <dgm:cxn modelId="{4A78A3B5-974B-48D9-ADDF-CC261E6BD9DE}" type="presParOf" srcId="{7B2CF1B1-5DF2-4101-9528-3138F4546020}" destId="{5D9DDD66-9C73-4B03-BCB2-AFED8CDDFA35}" srcOrd="13" destOrd="0" presId="urn:microsoft.com/office/officeart/2008/layout/CircleAccentTimeline"/>
    <dgm:cxn modelId="{61F004B6-7A74-40EA-92C2-3388D723C16A}" type="presParOf" srcId="{7B2CF1B1-5DF2-4101-9528-3138F4546020}" destId="{86DA7071-CD36-4313-99B3-4C4BDA1A6953}" srcOrd="14" destOrd="0" presId="urn:microsoft.com/office/officeart/2008/layout/CircleAccentTimeline"/>
    <dgm:cxn modelId="{FE9EDC83-7671-4C42-AB2F-DA10E7FE9418}" type="presParOf" srcId="{7B2CF1B1-5DF2-4101-9528-3138F4546020}" destId="{759871DF-298F-48F4-93F2-F37307935CC1}" srcOrd="15" destOrd="0" presId="urn:microsoft.com/office/officeart/2008/layout/CircleAccentTimeline"/>
    <dgm:cxn modelId="{FA520C7D-4EFC-48EE-8C7C-C1B4489F8DDA}" type="presParOf" srcId="{759871DF-298F-48F4-93F2-F37307935CC1}" destId="{B24B75D0-648B-4ADF-832C-193189BFAF17}" srcOrd="0" destOrd="0" presId="urn:microsoft.com/office/officeart/2008/layout/CircleAccentTimeline"/>
    <dgm:cxn modelId="{51D7D517-B0C5-4AB3-8A1B-700D0053F50C}" type="presParOf" srcId="{759871DF-298F-48F4-93F2-F37307935CC1}" destId="{7FFF4285-6AF2-4F86-9F3E-0B8B36777C71}" srcOrd="1" destOrd="0" presId="urn:microsoft.com/office/officeart/2008/layout/CircleAccentTimeline"/>
    <dgm:cxn modelId="{608AB787-CF25-41B9-803C-D6C1559D4772}" type="presParOf" srcId="{759871DF-298F-48F4-93F2-F37307935CC1}" destId="{0DD8398C-DE85-4C2D-A5CB-B83169653648}" srcOrd="2" destOrd="0" presId="urn:microsoft.com/office/officeart/2008/layout/CircleAccentTimeline"/>
    <dgm:cxn modelId="{90DD78FD-CE2C-42B1-80D3-1403551C48EA}" type="presParOf" srcId="{7B2CF1B1-5DF2-4101-9528-3138F4546020}" destId="{4F128E1B-7C93-4B4A-9803-5BEC902B4371}" srcOrd="16" destOrd="0" presId="urn:microsoft.com/office/officeart/2008/layout/CircleAccentTimeline"/>
    <dgm:cxn modelId="{2A5D917D-5604-450A-AB30-A348BEE2D589}" type="presParOf" srcId="{7B2CF1B1-5DF2-4101-9528-3138F4546020}" destId="{2EB4017F-C698-4A68-99A9-8008DD12832D}" srcOrd="17" destOrd="0" presId="urn:microsoft.com/office/officeart/2008/layout/CircleAccentTimeline"/>
    <dgm:cxn modelId="{ABDA17BE-847F-4A5A-9437-F58732D08462}" type="presParOf" srcId="{7B2CF1B1-5DF2-4101-9528-3138F4546020}" destId="{B7D85F69-0530-49FE-977A-F504080BDD64}" srcOrd="18" destOrd="0" presId="urn:microsoft.com/office/officeart/2008/layout/CircleAccentTimeline"/>
    <dgm:cxn modelId="{E35911D4-E673-4E70-BAD3-A49DA15C2F59}" type="presParOf" srcId="{B7D85F69-0530-49FE-977A-F504080BDD64}" destId="{AEDE66F4-BFA5-4BE7-91EE-794F2068C2F0}" srcOrd="0" destOrd="0" presId="urn:microsoft.com/office/officeart/2008/layout/CircleAccentTimeline"/>
    <dgm:cxn modelId="{6F0ACCB9-AB3A-4C61-9535-053B6EF2F577}" type="presParOf" srcId="{B7D85F69-0530-49FE-977A-F504080BDD64}" destId="{CA9153D4-0D78-4E08-A8D8-2BC56B070C59}" srcOrd="1" destOrd="0" presId="urn:microsoft.com/office/officeart/2008/layout/CircleAccentTimeline"/>
    <dgm:cxn modelId="{8591B082-54D0-4F8D-93E1-DF6B599FA95D}" type="presParOf" srcId="{B7D85F69-0530-49FE-977A-F504080BDD64}" destId="{91C8FE84-6FEA-4F5E-A1B0-CAFABAC31F08}" srcOrd="2" destOrd="0" presId="urn:microsoft.com/office/officeart/2008/layout/CircleAccentTimeline"/>
    <dgm:cxn modelId="{0BC19D39-C839-42A6-A2ED-D131B6D2FACB}" type="presParOf" srcId="{7B2CF1B1-5DF2-4101-9528-3138F4546020}" destId="{E6A02E4A-AE9E-4F08-B922-A862DEDDB856}" srcOrd="19" destOrd="0" presId="urn:microsoft.com/office/officeart/2008/layout/CircleAccentTimeline"/>
    <dgm:cxn modelId="{84FBDF7C-CA26-4E44-9F41-BB510E827B34}" type="presParOf" srcId="{7B2CF1B1-5DF2-4101-9528-3138F4546020}" destId="{EA5D129F-3999-44FC-8FEE-88BB9CBD778E}" srcOrd="20" destOrd="0" presId="urn:microsoft.com/office/officeart/2008/layout/CircleAccentTimeline"/>
    <dgm:cxn modelId="{90C75BCC-D7ED-4D77-8EC7-AEF100783339}" type="presParOf" srcId="{7B2CF1B1-5DF2-4101-9528-3138F4546020}" destId="{1AB7975E-E6A2-41EE-ADA4-C661E40F5476}" srcOrd="21" destOrd="0" presId="urn:microsoft.com/office/officeart/2008/layout/CircleAccentTimeline"/>
    <dgm:cxn modelId="{29283C56-D519-4E1B-A93E-F846BC48DBF0}" type="presParOf" srcId="{7B2CF1B1-5DF2-4101-9528-3138F4546020}" destId="{BF5F0E1A-8432-407C-B0DB-D3DAD710F989}" srcOrd="22" destOrd="0" presId="urn:microsoft.com/office/officeart/2008/layout/CircleAccentTimeline"/>
    <dgm:cxn modelId="{99852CF7-03DD-44D3-8416-F1CF10D2CB54}" type="presParOf" srcId="{BF5F0E1A-8432-407C-B0DB-D3DAD710F989}" destId="{CD4BF6CC-CB26-44D9-9FD2-E893BECBAE33}" srcOrd="0" destOrd="0" presId="urn:microsoft.com/office/officeart/2008/layout/CircleAccentTimeline"/>
    <dgm:cxn modelId="{BAE52E1B-D017-4270-B770-007246A19AEF}" type="presParOf" srcId="{BF5F0E1A-8432-407C-B0DB-D3DAD710F989}" destId="{C0EBEB7B-AE69-486B-899F-3024DC72E9F1}" srcOrd="1" destOrd="0" presId="urn:microsoft.com/office/officeart/2008/layout/CircleAccentTimeline"/>
    <dgm:cxn modelId="{5278BF0B-7710-4486-8465-5E4F1B18EE91}" type="presParOf" srcId="{BF5F0E1A-8432-407C-B0DB-D3DAD710F989}" destId="{8964F0D3-0EA8-4B54-8B34-3D9ACDD49D5A}" srcOrd="2" destOrd="0" presId="urn:microsoft.com/office/officeart/2008/layout/CircleAccentTimeline"/>
    <dgm:cxn modelId="{8F944FF5-0671-43AF-A8F9-68994C6E7A01}" type="presParOf" srcId="{7B2CF1B1-5DF2-4101-9528-3138F4546020}" destId="{F3588CA4-1E00-46CB-9439-2483E43C121C}" srcOrd="23" destOrd="0" presId="urn:microsoft.com/office/officeart/2008/layout/CircleAccentTimeline"/>
    <dgm:cxn modelId="{D9497D95-8064-4C83-87BB-41EBFFBA1871}" type="presParOf" srcId="{7B2CF1B1-5DF2-4101-9528-3138F4546020}" destId="{35D4BB18-C096-475F-954E-222AC70A756C}" srcOrd="24" destOrd="0" presId="urn:microsoft.com/office/officeart/2008/layout/CircleAccentTimeline"/>
    <dgm:cxn modelId="{E5797595-6608-4229-8BD0-889AB0E3A523}" type="presParOf" srcId="{7B2CF1B1-5DF2-4101-9528-3138F4546020}" destId="{F88B0167-0704-4DB9-BFB1-7B3FBCD9458F}" srcOrd="25" destOrd="0" presId="urn:microsoft.com/office/officeart/2008/layout/CircleAccentTimeline"/>
    <dgm:cxn modelId="{5A25507E-2865-48B2-957C-65213209865C}" type="presParOf" srcId="{F88B0167-0704-4DB9-BFB1-7B3FBCD9458F}" destId="{C9AFE6F2-64BA-45A7-8613-A588EE35DD99}" srcOrd="0" destOrd="0" presId="urn:microsoft.com/office/officeart/2008/layout/CircleAccentTimeline"/>
    <dgm:cxn modelId="{BE316AC0-A04F-4EE3-A1AE-A23F100E0E36}" type="presParOf" srcId="{F88B0167-0704-4DB9-BFB1-7B3FBCD9458F}" destId="{637C7F1B-071D-419F-84BC-A21499B03A9A}" srcOrd="1" destOrd="0" presId="urn:microsoft.com/office/officeart/2008/layout/CircleAccentTimeline"/>
    <dgm:cxn modelId="{681D2710-9C31-4FA1-BEDE-20BBD544A135}" type="presParOf" srcId="{F88B0167-0704-4DB9-BFB1-7B3FBCD9458F}" destId="{7CBE93B0-972E-4AA7-A69D-9B3BE6B59A04}" srcOrd="2" destOrd="0" presId="urn:microsoft.com/office/officeart/2008/layout/CircleAccentTimeline"/>
    <dgm:cxn modelId="{ABBAF2CA-ED2F-4506-89CB-5E4DBAFA68F3}" type="presParOf" srcId="{7B2CF1B1-5DF2-4101-9528-3138F4546020}" destId="{2E666FE9-182D-440E-902F-E80B9EEB5A0C}" srcOrd="26" destOrd="0" presId="urn:microsoft.com/office/officeart/2008/layout/CircleAccentTimeline"/>
    <dgm:cxn modelId="{839A2D79-975C-4BEA-882F-587F30DAB014}" type="presParOf" srcId="{7B2CF1B1-5DF2-4101-9528-3138F4546020}" destId="{3CC7DC1E-B8E6-4F72-9FAD-FADACEF9E7BF}" srcOrd="27" destOrd="0" presId="urn:microsoft.com/office/officeart/2008/layout/CircleAccentTimeline"/>
    <dgm:cxn modelId="{97EB0C4A-9291-4494-89BC-E7BDF60AAD42}" type="presParOf" srcId="{7B2CF1B1-5DF2-4101-9528-3138F4546020}" destId="{AC251BE7-C108-4130-9AF3-D0FFEEF1B5CE}" srcOrd="28" destOrd="0" presId="urn:microsoft.com/office/officeart/2008/layout/CircleAccentTimeline"/>
    <dgm:cxn modelId="{28F03EC2-737E-4C51-B500-D03DE993DF7E}" type="presParOf" srcId="{7B2CF1B1-5DF2-4101-9528-3138F4546020}" destId="{1E9AE8F9-01B3-4D67-9B61-C47ABFA349D5}" srcOrd="29" destOrd="0" presId="urn:microsoft.com/office/officeart/2008/layout/CircleAccentTimeline"/>
    <dgm:cxn modelId="{2823F88A-B820-4329-8380-D3CC1AE1B37C}" type="presParOf" srcId="{1E9AE8F9-01B3-4D67-9B61-C47ABFA349D5}" destId="{2401E593-D159-4A1A-9036-5C12A336091F}" srcOrd="0" destOrd="0" presId="urn:microsoft.com/office/officeart/2008/layout/CircleAccentTimeline"/>
    <dgm:cxn modelId="{C427DD98-7C17-4D51-A59A-C5F96687CFB8}" type="presParOf" srcId="{1E9AE8F9-01B3-4D67-9B61-C47ABFA349D5}" destId="{D7AD0D23-1A73-45B2-87F2-1AC37255FBC2}" srcOrd="1" destOrd="0" presId="urn:microsoft.com/office/officeart/2008/layout/CircleAccentTimeline"/>
    <dgm:cxn modelId="{B7376A9A-50E9-4B30-9131-E45A1D9F40BE}" type="presParOf" srcId="{1E9AE8F9-01B3-4D67-9B61-C47ABFA349D5}" destId="{B7DAD68E-36FD-41B2-90E7-092B18B66E72}" srcOrd="2" destOrd="0" presId="urn:microsoft.com/office/officeart/2008/layout/CircleAccentTimeline"/>
    <dgm:cxn modelId="{D0C666B0-1ECB-41AF-AA78-1774EDE6A16E}" type="presParOf" srcId="{7B2CF1B1-5DF2-4101-9528-3138F4546020}" destId="{76D1CE3F-DE6E-43B7-9CC0-32083C550541}" srcOrd="30" destOrd="0" presId="urn:microsoft.com/office/officeart/2008/layout/CircleAccentTimeline"/>
    <dgm:cxn modelId="{5A951F91-EAF2-4C71-A88F-E21B6ED0C070}" type="presParOf" srcId="{7B2CF1B1-5DF2-4101-9528-3138F4546020}" destId="{DC5D6CA4-DB7F-4600-9AEC-6486971B2BD4}" srcOrd="31" destOrd="0" presId="urn:microsoft.com/office/officeart/2008/layout/CircleAccentTimeline"/>
    <dgm:cxn modelId="{F8D72A22-8111-43D2-A5F3-2A6FC3173DED}" type="presParOf" srcId="{7B2CF1B1-5DF2-4101-9528-3138F4546020}" destId="{E405A164-4243-46B1-8265-F236391ADFB1}" srcOrd="32" destOrd="0" presId="urn:microsoft.com/office/officeart/2008/layout/CircleAccentTimeline"/>
    <dgm:cxn modelId="{832A7133-FFCA-4653-B23B-DD4534FE1F96}" type="presParOf" srcId="{7B2CF1B1-5DF2-4101-9528-3138F4546020}" destId="{4C0B7677-CAD2-4E3D-9419-6BF89940780F}" srcOrd="33" destOrd="0" presId="urn:microsoft.com/office/officeart/2008/layout/CircleAccentTimeline"/>
    <dgm:cxn modelId="{1A3C5C6E-821E-4EF8-AE2A-37919D103DA3}" type="presParOf" srcId="{4C0B7677-CAD2-4E3D-9419-6BF89940780F}" destId="{30C39AB3-A4B5-4535-AD41-299D3FE5730B}" srcOrd="0" destOrd="0" presId="urn:microsoft.com/office/officeart/2008/layout/CircleAccentTimeline"/>
    <dgm:cxn modelId="{5900E443-68A7-4E48-BA04-2C405A69445C}" type="presParOf" srcId="{4C0B7677-CAD2-4E3D-9419-6BF89940780F}" destId="{C26771FD-210E-41FB-99ED-82433918DDF0}" srcOrd="1" destOrd="0" presId="urn:microsoft.com/office/officeart/2008/layout/CircleAccentTimeline"/>
    <dgm:cxn modelId="{B60D888A-C22B-483E-B1A0-1DFE871A7A97}" type="presParOf" srcId="{4C0B7677-CAD2-4E3D-9419-6BF89940780F}" destId="{B144212E-9A04-4BD7-8396-C56774FFD7ED}" srcOrd="2" destOrd="0" presId="urn:microsoft.com/office/officeart/2008/layout/CircleAccentTimeline"/>
    <dgm:cxn modelId="{0EFEB75F-4076-44BC-8224-2829D836DABB}" type="presParOf" srcId="{7B2CF1B1-5DF2-4101-9528-3138F4546020}" destId="{080FD859-C378-432E-8ECD-53543A285B02}" srcOrd="34" destOrd="0" presId="urn:microsoft.com/office/officeart/2008/layout/CircleAccentTimeline"/>
    <dgm:cxn modelId="{6424D16E-5FB1-4A25-8F6C-1ED4835B02C4}" type="presParOf" srcId="{7B2CF1B1-5DF2-4101-9528-3138F4546020}" destId="{B7EAD06C-D353-4FE5-98C8-EB644EFD912A}" srcOrd="35" destOrd="0" presId="urn:microsoft.com/office/officeart/2008/layout/CircleAccentTimeline"/>
    <dgm:cxn modelId="{083EF888-5573-41EC-B277-8118AAB78326}" type="presParOf" srcId="{7B2CF1B1-5DF2-4101-9528-3138F4546020}" destId="{D052D47A-FB3E-4CBB-978F-FF3872ACE444}" srcOrd="36" destOrd="0" presId="urn:microsoft.com/office/officeart/2008/layout/CircleAccentTimeline"/>
    <dgm:cxn modelId="{830E86DC-AE9D-4130-ABD9-066D30A99305}" type="presParOf" srcId="{D052D47A-FB3E-4CBB-978F-FF3872ACE444}" destId="{05E0F00E-2242-4ECB-8214-26429D9BAE4D}" srcOrd="0" destOrd="0" presId="urn:microsoft.com/office/officeart/2008/layout/CircleAccentTimeline"/>
    <dgm:cxn modelId="{D71B7507-3534-40B3-8639-2A73BE39C7A0}" type="presParOf" srcId="{D052D47A-FB3E-4CBB-978F-FF3872ACE444}" destId="{5B312F44-A70E-4880-B0B9-295E10128E6C}" srcOrd="1" destOrd="0" presId="urn:microsoft.com/office/officeart/2008/layout/CircleAccentTimeline"/>
    <dgm:cxn modelId="{73D2B6B3-6D66-465E-9CC6-FF0BCE9B3918}" type="presParOf" srcId="{D052D47A-FB3E-4CBB-978F-FF3872ACE444}" destId="{DD483AAE-BED8-466C-895E-3529E1B0D5DB}" srcOrd="2" destOrd="0" presId="urn:microsoft.com/office/officeart/2008/layout/CircleAccentTimeline"/>
    <dgm:cxn modelId="{5ABDC7B1-764D-49AD-81AC-354497DE11FA}" type="presParOf" srcId="{7B2CF1B1-5DF2-4101-9528-3138F4546020}" destId="{3EF91753-C2FB-4967-B1DE-5122CEA20AA3}" srcOrd="37" destOrd="0" presId="urn:microsoft.com/office/officeart/2008/layout/CircleAccentTimeline"/>
    <dgm:cxn modelId="{2AED091D-024E-40A7-A0BF-76C75BF46101}" type="presParOf" srcId="{7B2CF1B1-5DF2-4101-9528-3138F4546020}" destId="{19E11CA6-648D-418D-8835-B2CE6F0E23C2}" srcOrd="38" destOrd="0" presId="urn:microsoft.com/office/officeart/2008/layout/CircleAccentTimeline"/>
    <dgm:cxn modelId="{3F208FBD-6872-4CB3-95D8-38F10E3BB862}" type="presParOf" srcId="{7B2CF1B1-5DF2-4101-9528-3138F4546020}" destId="{BF81F4AB-8960-4EC5-98FE-A52B75580F93}" srcOrd="39" destOrd="0" presId="urn:microsoft.com/office/officeart/2008/layout/CircleAccentTimeline"/>
    <dgm:cxn modelId="{AC0E09DF-45AA-4645-8B6F-E4FAE0217704}" type="presParOf" srcId="{7B2CF1B1-5DF2-4101-9528-3138F4546020}" destId="{9162A844-5432-4BDB-BBB7-996D91C91CB4}" srcOrd="40" destOrd="0" presId="urn:microsoft.com/office/officeart/2008/layout/CircleAccentTimeline"/>
    <dgm:cxn modelId="{E501879B-B42E-492C-B44F-C8C03975D6A1}" type="presParOf" srcId="{9162A844-5432-4BDB-BBB7-996D91C91CB4}" destId="{06BCA244-3A4C-4303-9FF8-C11C0E3233CF}" srcOrd="0" destOrd="0" presId="urn:microsoft.com/office/officeart/2008/layout/CircleAccentTimeline"/>
    <dgm:cxn modelId="{3B12598C-8A93-4010-B41C-6CD56E7FA0F2}" type="presParOf" srcId="{9162A844-5432-4BDB-BBB7-996D91C91CB4}" destId="{9C863296-D6BD-4213-9E5E-94729C8EA1E3}" srcOrd="1" destOrd="0" presId="urn:microsoft.com/office/officeart/2008/layout/CircleAccentTimeline"/>
    <dgm:cxn modelId="{E3E28397-AEFA-4E16-907A-F50B822C7AB9}" type="presParOf" srcId="{9162A844-5432-4BDB-BBB7-996D91C91CB4}" destId="{01CEB3D0-38EB-4C38-98C6-16DFF0D01525}" srcOrd="2" destOrd="0" presId="urn:microsoft.com/office/officeart/2008/layout/CircleAccentTimeline"/>
    <dgm:cxn modelId="{9222DF55-1D3C-460B-9689-8872BB69E93E}" type="presParOf" srcId="{7B2CF1B1-5DF2-4101-9528-3138F4546020}" destId="{D353EBC9-73BC-4F16-B0CE-BB2C917DD9EB}" srcOrd="41" destOrd="0" presId="urn:microsoft.com/office/officeart/2008/layout/CircleAccentTimeline"/>
    <dgm:cxn modelId="{9D26323A-2AC2-42E3-A427-76CE8E49A3B9}" type="presParOf" srcId="{7B2CF1B1-5DF2-4101-9528-3138F4546020}" destId="{45A2C785-6BDC-4367-9D7B-FDE48949096C}" srcOrd="42"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8E093AA-A304-4267-A77A-EAAD686FBF5C}" type="doc">
      <dgm:prSet loTypeId="urn:microsoft.com/office/officeart/2005/8/layout/vList5" loCatId="list" qsTypeId="urn:microsoft.com/office/officeart/2005/8/quickstyle/simple1" qsCatId="simple" csTypeId="urn:microsoft.com/office/officeart/2005/8/colors/colorful2" csCatId="colorful" phldr="1"/>
      <dgm:spPr/>
      <dgm:t>
        <a:bodyPr/>
        <a:lstStyle/>
        <a:p>
          <a:endParaRPr lang="en-US"/>
        </a:p>
      </dgm:t>
    </dgm:pt>
    <dgm:pt modelId="{3939D0BC-91CA-41E7-9F9C-C15DC0E46810}">
      <dgm:prSet phldrT="[Text]"/>
      <dgm:spPr>
        <a:solidFill>
          <a:srgbClr val="0070C0"/>
        </a:solidFill>
      </dgm:spPr>
      <dgm:t>
        <a:bodyPr/>
        <a:lstStyle/>
        <a:p>
          <a:r>
            <a:rPr lang="en-US"/>
            <a:t>Configuration</a:t>
          </a:r>
        </a:p>
      </dgm:t>
    </dgm:pt>
    <dgm:pt modelId="{DF146C17-AE83-4B4B-9B72-193FAA9758CF}" type="parTrans" cxnId="{FF3CC4A4-82D5-498B-9CFD-240C2061F608}">
      <dgm:prSet/>
      <dgm:spPr/>
      <dgm:t>
        <a:bodyPr/>
        <a:lstStyle/>
        <a:p>
          <a:endParaRPr lang="en-US"/>
        </a:p>
      </dgm:t>
    </dgm:pt>
    <dgm:pt modelId="{E165A8A5-311D-4DF2-B076-AEA42BB9C590}" type="sibTrans" cxnId="{FF3CC4A4-82D5-498B-9CFD-240C2061F608}">
      <dgm:prSet/>
      <dgm:spPr/>
      <dgm:t>
        <a:bodyPr/>
        <a:lstStyle/>
        <a:p>
          <a:endParaRPr lang="en-US"/>
        </a:p>
      </dgm:t>
    </dgm:pt>
    <dgm:pt modelId="{4E626F60-5BE0-49A2-83A2-44F5FCE4C953}">
      <dgm:prSet phldrT="[Text]"/>
      <dgm:spPr>
        <a:solidFill>
          <a:schemeClr val="accent2">
            <a:lumMod val="20000"/>
            <a:lumOff val="80000"/>
          </a:schemeClr>
        </a:solidFill>
      </dgm:spPr>
      <dgm:t>
        <a:bodyPr/>
        <a:lstStyle/>
        <a:p>
          <a:r>
            <a:rPr lang="en-US" dirty="0"/>
            <a:t>Ensure that you have multiple equally sized files</a:t>
          </a:r>
        </a:p>
      </dgm:t>
    </dgm:pt>
    <dgm:pt modelId="{6FCC7B7C-19A0-49CA-B3BC-6FBBDDC5F51E}" type="parTrans" cxnId="{34BA1B1F-CD5C-4E05-9E38-C2A3CA4D03F5}">
      <dgm:prSet/>
      <dgm:spPr/>
      <dgm:t>
        <a:bodyPr/>
        <a:lstStyle/>
        <a:p>
          <a:endParaRPr lang="en-US"/>
        </a:p>
      </dgm:t>
    </dgm:pt>
    <dgm:pt modelId="{78D84AA3-F876-4E5B-9745-5AFE0501056A}" type="sibTrans" cxnId="{34BA1B1F-CD5C-4E05-9E38-C2A3CA4D03F5}">
      <dgm:prSet/>
      <dgm:spPr/>
      <dgm:t>
        <a:bodyPr/>
        <a:lstStyle/>
        <a:p>
          <a:endParaRPr lang="en-US"/>
        </a:p>
      </dgm:t>
    </dgm:pt>
    <dgm:pt modelId="{67C6F57A-E3E6-487B-BAAA-094A440817A7}">
      <dgm:prSet phldrT="[Text]"/>
      <dgm:spPr>
        <a:solidFill>
          <a:schemeClr val="accent2">
            <a:lumMod val="20000"/>
            <a:lumOff val="80000"/>
          </a:schemeClr>
        </a:solidFill>
      </dgm:spPr>
      <dgm:t>
        <a:bodyPr/>
        <a:lstStyle/>
        <a:p>
          <a:r>
            <a:rPr lang="en-US"/>
            <a:t>Enable TF 1117 and 1118 if you are on SQL Server 2014 or earlier</a:t>
          </a:r>
        </a:p>
      </dgm:t>
    </dgm:pt>
    <dgm:pt modelId="{FC1EEA42-255E-492C-A540-BA368A8D68F5}" type="parTrans" cxnId="{F29917E8-C7D3-43A3-8D74-47C8AD73B76F}">
      <dgm:prSet/>
      <dgm:spPr/>
      <dgm:t>
        <a:bodyPr/>
        <a:lstStyle/>
        <a:p>
          <a:endParaRPr lang="en-US"/>
        </a:p>
      </dgm:t>
    </dgm:pt>
    <dgm:pt modelId="{F13DC882-914A-42B2-A81C-C3CCB736794A}" type="sibTrans" cxnId="{F29917E8-C7D3-43A3-8D74-47C8AD73B76F}">
      <dgm:prSet/>
      <dgm:spPr/>
      <dgm:t>
        <a:bodyPr/>
        <a:lstStyle/>
        <a:p>
          <a:endParaRPr lang="en-US"/>
        </a:p>
      </dgm:t>
    </dgm:pt>
    <dgm:pt modelId="{764DBAD8-4588-4805-B9A1-361A054F3E0B}">
      <dgm:prSet phldrT="[Text]"/>
      <dgm:spPr>
        <a:solidFill>
          <a:srgbClr val="0070C0"/>
        </a:solidFill>
      </dgm:spPr>
      <dgm:t>
        <a:bodyPr/>
        <a:lstStyle/>
        <a:p>
          <a:r>
            <a:rPr lang="en-US"/>
            <a:t>Code Changes</a:t>
          </a:r>
        </a:p>
      </dgm:t>
    </dgm:pt>
    <dgm:pt modelId="{455C7B4A-B156-4EBD-84A0-46E2BB35844B}" type="parTrans" cxnId="{F125996E-AEBA-4945-9C69-0FD1823A8676}">
      <dgm:prSet/>
      <dgm:spPr/>
      <dgm:t>
        <a:bodyPr/>
        <a:lstStyle/>
        <a:p>
          <a:endParaRPr lang="en-US"/>
        </a:p>
      </dgm:t>
    </dgm:pt>
    <dgm:pt modelId="{4674BCF1-D96E-4364-B5E9-F6AB3B3C1D20}" type="sibTrans" cxnId="{F125996E-AEBA-4945-9C69-0FD1823A8676}">
      <dgm:prSet/>
      <dgm:spPr/>
      <dgm:t>
        <a:bodyPr/>
        <a:lstStyle/>
        <a:p>
          <a:endParaRPr lang="en-US"/>
        </a:p>
      </dgm:t>
    </dgm:pt>
    <dgm:pt modelId="{5F7AEE17-84A4-4356-8CE2-0109EB1B0E9E}">
      <dgm:prSet phldrT="[Text]"/>
      <dgm:spPr>
        <a:solidFill>
          <a:schemeClr val="accent2">
            <a:lumMod val="20000"/>
            <a:lumOff val="80000"/>
          </a:schemeClr>
        </a:solidFill>
      </dgm:spPr>
      <dgm:t>
        <a:bodyPr/>
        <a:lstStyle/>
        <a:p>
          <a:r>
            <a:rPr lang="en-US" dirty="0"/>
            <a:t>Do not alter temp tables after they have been created</a:t>
          </a:r>
        </a:p>
      </dgm:t>
    </dgm:pt>
    <dgm:pt modelId="{E137F7F2-050B-4979-9D57-30F0F0C60CA5}" type="parTrans" cxnId="{FE38C1D8-1114-44BF-969D-5C1420C377CE}">
      <dgm:prSet/>
      <dgm:spPr/>
      <dgm:t>
        <a:bodyPr/>
        <a:lstStyle/>
        <a:p>
          <a:endParaRPr lang="en-US"/>
        </a:p>
      </dgm:t>
    </dgm:pt>
    <dgm:pt modelId="{3EE091BC-2861-470F-BB4C-BEDD4A20541B}" type="sibTrans" cxnId="{FE38C1D8-1114-44BF-969D-5C1420C377CE}">
      <dgm:prSet/>
      <dgm:spPr/>
      <dgm:t>
        <a:bodyPr/>
        <a:lstStyle/>
        <a:p>
          <a:endParaRPr lang="en-US"/>
        </a:p>
      </dgm:t>
    </dgm:pt>
    <dgm:pt modelId="{41656447-B54F-4D98-95E2-82FF4CED2096}">
      <dgm:prSet phldrT="[Text]"/>
      <dgm:spPr>
        <a:solidFill>
          <a:schemeClr val="accent2">
            <a:lumMod val="20000"/>
            <a:lumOff val="80000"/>
          </a:schemeClr>
        </a:solidFill>
      </dgm:spPr>
      <dgm:t>
        <a:bodyPr/>
        <a:lstStyle/>
        <a:p>
          <a:r>
            <a:rPr lang="en-US"/>
            <a:t>Start with the lesser of 1 per core or 8 and increase as needed</a:t>
          </a:r>
        </a:p>
      </dgm:t>
    </dgm:pt>
    <dgm:pt modelId="{9B4CB025-6202-4B69-BFB4-EECAC082FBB4}" type="parTrans" cxnId="{6C8C464D-994C-43D2-BA6A-5F73C03ED977}">
      <dgm:prSet/>
      <dgm:spPr/>
      <dgm:t>
        <a:bodyPr/>
        <a:lstStyle/>
        <a:p>
          <a:endParaRPr lang="en-US"/>
        </a:p>
      </dgm:t>
    </dgm:pt>
    <dgm:pt modelId="{73DE087E-0385-49C2-932A-F53A31FB419F}" type="sibTrans" cxnId="{6C8C464D-994C-43D2-BA6A-5F73C03ED977}">
      <dgm:prSet/>
      <dgm:spPr/>
      <dgm:t>
        <a:bodyPr/>
        <a:lstStyle/>
        <a:p>
          <a:endParaRPr lang="en-US"/>
        </a:p>
      </dgm:t>
    </dgm:pt>
    <dgm:pt modelId="{33C33D54-348B-40DD-A623-48E0265561C6}">
      <dgm:prSet phldrT="[Text]"/>
      <dgm:spPr>
        <a:solidFill>
          <a:schemeClr val="accent2">
            <a:lumMod val="20000"/>
            <a:lumOff val="80000"/>
          </a:schemeClr>
        </a:solidFill>
      </dgm:spPr>
      <dgm:t>
        <a:bodyPr/>
        <a:lstStyle/>
        <a:p>
          <a:r>
            <a:rPr lang="en-US" dirty="0"/>
            <a:t>Move index creation statements to the new inline syntax</a:t>
          </a:r>
        </a:p>
      </dgm:t>
    </dgm:pt>
    <dgm:pt modelId="{C0D65CA2-22A3-4150-AD48-6276433784E7}" type="parTrans" cxnId="{36FD4810-38BD-4324-9B7A-FC94EA262319}">
      <dgm:prSet/>
      <dgm:spPr/>
      <dgm:t>
        <a:bodyPr/>
        <a:lstStyle/>
        <a:p>
          <a:endParaRPr lang="en-US"/>
        </a:p>
      </dgm:t>
    </dgm:pt>
    <dgm:pt modelId="{C9D99BE4-3E4D-480F-A3A8-ECEF2E22E86A}" type="sibTrans" cxnId="{36FD4810-38BD-4324-9B7A-FC94EA262319}">
      <dgm:prSet/>
      <dgm:spPr/>
      <dgm:t>
        <a:bodyPr/>
        <a:lstStyle/>
        <a:p>
          <a:endParaRPr lang="en-US"/>
        </a:p>
      </dgm:t>
    </dgm:pt>
    <dgm:pt modelId="{6342342B-EA5C-46A2-B13C-76C1D5F07299}">
      <dgm:prSet phldrT="[Text]"/>
      <dgm:spPr>
        <a:solidFill>
          <a:schemeClr val="accent2">
            <a:lumMod val="20000"/>
            <a:lumOff val="80000"/>
          </a:schemeClr>
        </a:solidFill>
      </dgm:spPr>
      <dgm:t>
        <a:bodyPr/>
        <a:lstStyle/>
        <a:p>
          <a:r>
            <a:rPr lang="en-US" dirty="0"/>
            <a:t>Avoid using temp tables inside ad-hoc batches</a:t>
          </a:r>
        </a:p>
      </dgm:t>
    </dgm:pt>
    <dgm:pt modelId="{E980C2CC-4D4B-41D0-9A3A-A1CAB170D4FA}" type="parTrans" cxnId="{B99F0BC6-9BB6-44E3-9752-6657ED0DD0EB}">
      <dgm:prSet/>
      <dgm:spPr/>
      <dgm:t>
        <a:bodyPr/>
        <a:lstStyle/>
        <a:p>
          <a:endParaRPr lang="en-US"/>
        </a:p>
      </dgm:t>
    </dgm:pt>
    <dgm:pt modelId="{8B9E7923-BFB4-49DF-9710-394B042A4573}" type="sibTrans" cxnId="{B99F0BC6-9BB6-44E3-9752-6657ED0DD0EB}">
      <dgm:prSet/>
      <dgm:spPr/>
      <dgm:t>
        <a:bodyPr/>
        <a:lstStyle/>
        <a:p>
          <a:endParaRPr lang="en-US"/>
        </a:p>
      </dgm:t>
    </dgm:pt>
    <dgm:pt modelId="{E6A70B81-0858-493D-985A-9E5F066A1719}">
      <dgm:prSet phldrT="[Text]"/>
      <dgm:spPr>
        <a:solidFill>
          <a:srgbClr val="0070C0"/>
        </a:solidFill>
      </dgm:spPr>
      <dgm:t>
        <a:bodyPr/>
        <a:lstStyle/>
        <a:p>
          <a:r>
            <a:rPr lang="en-US"/>
            <a:t>Version</a:t>
          </a:r>
        </a:p>
      </dgm:t>
    </dgm:pt>
    <dgm:pt modelId="{9AC1D5F4-AFB2-4F4D-B190-48299B6B208E}" type="parTrans" cxnId="{E4A74A14-7D5A-4F72-A515-955E53AB5DD8}">
      <dgm:prSet/>
      <dgm:spPr/>
      <dgm:t>
        <a:bodyPr/>
        <a:lstStyle/>
        <a:p>
          <a:endParaRPr lang="en-US"/>
        </a:p>
      </dgm:t>
    </dgm:pt>
    <dgm:pt modelId="{B6FCE1F5-17C4-4CA9-BA1F-9994F1C0C202}" type="sibTrans" cxnId="{E4A74A14-7D5A-4F72-A515-955E53AB5DD8}">
      <dgm:prSet/>
      <dgm:spPr/>
      <dgm:t>
        <a:bodyPr/>
        <a:lstStyle/>
        <a:p>
          <a:endParaRPr lang="en-US"/>
        </a:p>
      </dgm:t>
    </dgm:pt>
    <dgm:pt modelId="{85398BC1-56B2-48AD-B21E-A59EB57C662F}">
      <dgm:prSet phldrT="[Text]"/>
      <dgm:spPr>
        <a:solidFill>
          <a:schemeClr val="accent2">
            <a:lumMod val="20000"/>
            <a:lumOff val="80000"/>
          </a:schemeClr>
        </a:solidFill>
      </dgm:spPr>
      <dgm:t>
        <a:bodyPr/>
        <a:lstStyle/>
        <a:p>
          <a:r>
            <a:rPr lang="en-US"/>
            <a:t>Ensure you are on the latest service pack and CU to take advantage of all improvements</a:t>
          </a:r>
        </a:p>
      </dgm:t>
    </dgm:pt>
    <dgm:pt modelId="{89356A07-9E2D-4475-8CCB-06DA7154DFF1}" type="parTrans" cxnId="{62E24B4D-08A2-43C4-B829-406473963D23}">
      <dgm:prSet/>
      <dgm:spPr/>
      <dgm:t>
        <a:bodyPr/>
        <a:lstStyle/>
        <a:p>
          <a:endParaRPr lang="en-US"/>
        </a:p>
      </dgm:t>
    </dgm:pt>
    <dgm:pt modelId="{C0CEB827-9D10-4971-BECF-B7216C469706}" type="sibTrans" cxnId="{62E24B4D-08A2-43C4-B829-406473963D23}">
      <dgm:prSet/>
      <dgm:spPr/>
      <dgm:t>
        <a:bodyPr/>
        <a:lstStyle/>
        <a:p>
          <a:endParaRPr lang="en-US"/>
        </a:p>
      </dgm:t>
    </dgm:pt>
    <dgm:pt modelId="{E6EDFBDB-7971-4F55-A4F5-CF3EE181B52A}">
      <dgm:prSet phldrT="[Text]"/>
      <dgm:spPr>
        <a:solidFill>
          <a:schemeClr val="accent2">
            <a:lumMod val="20000"/>
            <a:lumOff val="80000"/>
          </a:schemeClr>
        </a:solidFill>
      </dgm:spPr>
      <dgm:t>
        <a:bodyPr/>
        <a:lstStyle/>
        <a:p>
          <a:r>
            <a:rPr lang="en-US" dirty="0"/>
            <a:t>If </a:t>
          </a:r>
          <a:r>
            <a:rPr lang="en-US" dirty="0" err="1"/>
            <a:t>TempDB</a:t>
          </a:r>
          <a:r>
            <a:rPr lang="en-US" dirty="0"/>
            <a:t> contention is still persistent and severe, consider upgrading to SQL Server 2019 and higher.</a:t>
          </a:r>
        </a:p>
      </dgm:t>
    </dgm:pt>
    <dgm:pt modelId="{49E230D8-5A3D-4FA1-820B-961412CC3A05}" type="parTrans" cxnId="{32BF7B14-C6D5-45D6-B213-8C161076690A}">
      <dgm:prSet/>
      <dgm:spPr/>
      <dgm:t>
        <a:bodyPr/>
        <a:lstStyle/>
        <a:p>
          <a:endParaRPr lang="en-US"/>
        </a:p>
      </dgm:t>
    </dgm:pt>
    <dgm:pt modelId="{211FD9A7-A3FC-46A9-A2DA-842BABB43498}" type="sibTrans" cxnId="{32BF7B14-C6D5-45D6-B213-8C161076690A}">
      <dgm:prSet/>
      <dgm:spPr/>
      <dgm:t>
        <a:bodyPr/>
        <a:lstStyle/>
        <a:p>
          <a:endParaRPr lang="en-US"/>
        </a:p>
      </dgm:t>
    </dgm:pt>
    <dgm:pt modelId="{3E6D4E43-C9DC-45A5-BA01-B666628AC542}">
      <dgm:prSet phldrT="[Text]"/>
      <dgm:spPr>
        <a:solidFill>
          <a:schemeClr val="accent2">
            <a:lumMod val="20000"/>
            <a:lumOff val="80000"/>
          </a:schemeClr>
        </a:solidFill>
      </dgm:spPr>
      <dgm:t>
        <a:bodyPr/>
        <a:lstStyle/>
        <a:p>
          <a:r>
            <a:rPr lang="en-US"/>
            <a:t>Do not truncate temp tables</a:t>
          </a:r>
          <a:endParaRPr lang="en-US" dirty="0"/>
        </a:p>
      </dgm:t>
    </dgm:pt>
    <dgm:pt modelId="{65206010-27BB-4CA0-A501-74182C41AE53}" type="parTrans" cxnId="{8EF89945-C7D5-433F-B4DD-17FE43F805F8}">
      <dgm:prSet/>
      <dgm:spPr/>
      <dgm:t>
        <a:bodyPr/>
        <a:lstStyle/>
        <a:p>
          <a:endParaRPr lang="en-CA"/>
        </a:p>
      </dgm:t>
    </dgm:pt>
    <dgm:pt modelId="{404CB5EF-F239-4755-A9C9-3C0E41BE2F20}" type="sibTrans" cxnId="{8EF89945-C7D5-433F-B4DD-17FE43F805F8}">
      <dgm:prSet/>
      <dgm:spPr/>
      <dgm:t>
        <a:bodyPr/>
        <a:lstStyle/>
        <a:p>
          <a:endParaRPr lang="en-CA"/>
        </a:p>
      </dgm:t>
    </dgm:pt>
    <dgm:pt modelId="{8331ACB5-D364-41E2-8E45-C8DF7CB949E7}" type="pres">
      <dgm:prSet presAssocID="{E8E093AA-A304-4267-A77A-EAAD686FBF5C}" presName="Name0" presStyleCnt="0">
        <dgm:presLayoutVars>
          <dgm:dir/>
          <dgm:animLvl val="lvl"/>
          <dgm:resizeHandles val="exact"/>
        </dgm:presLayoutVars>
      </dgm:prSet>
      <dgm:spPr/>
    </dgm:pt>
    <dgm:pt modelId="{591CAF31-55C8-4AB0-91FF-04418F920B68}" type="pres">
      <dgm:prSet presAssocID="{3939D0BC-91CA-41E7-9F9C-C15DC0E46810}" presName="linNode" presStyleCnt="0"/>
      <dgm:spPr/>
    </dgm:pt>
    <dgm:pt modelId="{2B4C0811-FB74-4300-8F49-9BC181E6A985}" type="pres">
      <dgm:prSet presAssocID="{3939D0BC-91CA-41E7-9F9C-C15DC0E46810}" presName="parentText" presStyleLbl="node1" presStyleIdx="0" presStyleCnt="3">
        <dgm:presLayoutVars>
          <dgm:chMax val="1"/>
          <dgm:bulletEnabled val="1"/>
        </dgm:presLayoutVars>
      </dgm:prSet>
      <dgm:spPr/>
    </dgm:pt>
    <dgm:pt modelId="{6DA6107A-2AB6-4EE0-AF15-C4444EDC66CF}" type="pres">
      <dgm:prSet presAssocID="{3939D0BC-91CA-41E7-9F9C-C15DC0E46810}" presName="descendantText" presStyleLbl="alignAccFollowNode1" presStyleIdx="0" presStyleCnt="3">
        <dgm:presLayoutVars>
          <dgm:bulletEnabled val="1"/>
        </dgm:presLayoutVars>
      </dgm:prSet>
      <dgm:spPr/>
    </dgm:pt>
    <dgm:pt modelId="{F6593A81-F240-4A32-AD68-1664144B8523}" type="pres">
      <dgm:prSet presAssocID="{E165A8A5-311D-4DF2-B076-AEA42BB9C590}" presName="sp" presStyleCnt="0"/>
      <dgm:spPr/>
    </dgm:pt>
    <dgm:pt modelId="{58584CBF-970A-4DDA-81BE-79A02D4EF081}" type="pres">
      <dgm:prSet presAssocID="{764DBAD8-4588-4805-B9A1-361A054F3E0B}" presName="linNode" presStyleCnt="0"/>
      <dgm:spPr/>
    </dgm:pt>
    <dgm:pt modelId="{09AB42F5-0E43-48F0-A69A-74ADAF48C0C8}" type="pres">
      <dgm:prSet presAssocID="{764DBAD8-4588-4805-B9A1-361A054F3E0B}" presName="parentText" presStyleLbl="node1" presStyleIdx="1" presStyleCnt="3">
        <dgm:presLayoutVars>
          <dgm:chMax val="1"/>
          <dgm:bulletEnabled val="1"/>
        </dgm:presLayoutVars>
      </dgm:prSet>
      <dgm:spPr/>
    </dgm:pt>
    <dgm:pt modelId="{DC16E66E-DE3C-4974-BE7D-98375D9FD07F}" type="pres">
      <dgm:prSet presAssocID="{764DBAD8-4588-4805-B9A1-361A054F3E0B}" presName="descendantText" presStyleLbl="alignAccFollowNode1" presStyleIdx="1" presStyleCnt="3">
        <dgm:presLayoutVars>
          <dgm:bulletEnabled val="1"/>
        </dgm:presLayoutVars>
      </dgm:prSet>
      <dgm:spPr/>
    </dgm:pt>
    <dgm:pt modelId="{86023B84-E0D9-4C60-BF9E-FBEA45355478}" type="pres">
      <dgm:prSet presAssocID="{4674BCF1-D96E-4364-B5E9-F6AB3B3C1D20}" presName="sp" presStyleCnt="0"/>
      <dgm:spPr/>
    </dgm:pt>
    <dgm:pt modelId="{2B2C4768-10B4-48CD-97D8-2BF2B6F54192}" type="pres">
      <dgm:prSet presAssocID="{E6A70B81-0858-493D-985A-9E5F066A1719}" presName="linNode" presStyleCnt="0"/>
      <dgm:spPr/>
    </dgm:pt>
    <dgm:pt modelId="{B7498EE1-B191-480B-98E8-2F0B9DA42F02}" type="pres">
      <dgm:prSet presAssocID="{E6A70B81-0858-493D-985A-9E5F066A1719}" presName="parentText" presStyleLbl="node1" presStyleIdx="2" presStyleCnt="3">
        <dgm:presLayoutVars>
          <dgm:chMax val="1"/>
          <dgm:bulletEnabled val="1"/>
        </dgm:presLayoutVars>
      </dgm:prSet>
      <dgm:spPr/>
    </dgm:pt>
    <dgm:pt modelId="{E2AAA218-D295-4B25-AC45-5B152E07D280}" type="pres">
      <dgm:prSet presAssocID="{E6A70B81-0858-493D-985A-9E5F066A1719}" presName="descendantText" presStyleLbl="alignAccFollowNode1" presStyleIdx="2" presStyleCnt="3">
        <dgm:presLayoutVars>
          <dgm:bulletEnabled val="1"/>
        </dgm:presLayoutVars>
      </dgm:prSet>
      <dgm:spPr/>
    </dgm:pt>
  </dgm:ptLst>
  <dgm:cxnLst>
    <dgm:cxn modelId="{7F5CB707-C8F1-4AFC-BA7C-F5323FBB342B}" type="presOf" srcId="{E6A70B81-0858-493D-985A-9E5F066A1719}" destId="{B7498EE1-B191-480B-98E8-2F0B9DA42F02}" srcOrd="0" destOrd="0" presId="urn:microsoft.com/office/officeart/2005/8/layout/vList5"/>
    <dgm:cxn modelId="{E381BF07-D9C1-40AA-B618-F46346E6AC8E}" type="presOf" srcId="{4E626F60-5BE0-49A2-83A2-44F5FCE4C953}" destId="{6DA6107A-2AB6-4EE0-AF15-C4444EDC66CF}" srcOrd="0" destOrd="0" presId="urn:microsoft.com/office/officeart/2005/8/layout/vList5"/>
    <dgm:cxn modelId="{205E8D0C-AA7D-4BBC-9608-AFC340B554BA}" type="presOf" srcId="{5F7AEE17-84A4-4356-8CE2-0109EB1B0E9E}" destId="{DC16E66E-DE3C-4974-BE7D-98375D9FD07F}" srcOrd="0" destOrd="0" presId="urn:microsoft.com/office/officeart/2005/8/layout/vList5"/>
    <dgm:cxn modelId="{36FD4810-38BD-4324-9B7A-FC94EA262319}" srcId="{764DBAD8-4588-4805-B9A1-361A054F3E0B}" destId="{33C33D54-348B-40DD-A623-48E0265561C6}" srcOrd="2" destOrd="0" parTransId="{C0D65CA2-22A3-4150-AD48-6276433784E7}" sibTransId="{C9D99BE4-3E4D-480F-A3A8-ECEF2E22E86A}"/>
    <dgm:cxn modelId="{E4A74A14-7D5A-4F72-A515-955E53AB5DD8}" srcId="{E8E093AA-A304-4267-A77A-EAAD686FBF5C}" destId="{E6A70B81-0858-493D-985A-9E5F066A1719}" srcOrd="2" destOrd="0" parTransId="{9AC1D5F4-AFB2-4F4D-B190-48299B6B208E}" sibTransId="{B6FCE1F5-17C4-4CA9-BA1F-9994F1C0C202}"/>
    <dgm:cxn modelId="{32BF7B14-C6D5-45D6-B213-8C161076690A}" srcId="{E6A70B81-0858-493D-985A-9E5F066A1719}" destId="{E6EDFBDB-7971-4F55-A4F5-CF3EE181B52A}" srcOrd="1" destOrd="0" parTransId="{49E230D8-5A3D-4FA1-820B-961412CC3A05}" sibTransId="{211FD9A7-A3FC-46A9-A2DA-842BABB43498}"/>
    <dgm:cxn modelId="{34BA1B1F-CD5C-4E05-9E38-C2A3CA4D03F5}" srcId="{3939D0BC-91CA-41E7-9F9C-C15DC0E46810}" destId="{4E626F60-5BE0-49A2-83A2-44F5FCE4C953}" srcOrd="0" destOrd="0" parTransId="{6FCC7B7C-19A0-49CA-B3BC-6FBBDDC5F51E}" sibTransId="{78D84AA3-F876-4E5B-9745-5AFE0501056A}"/>
    <dgm:cxn modelId="{81297927-8FEA-4164-88C2-4B29528E5249}" type="presOf" srcId="{6342342B-EA5C-46A2-B13C-76C1D5F07299}" destId="{DC16E66E-DE3C-4974-BE7D-98375D9FD07F}" srcOrd="0" destOrd="3" presId="urn:microsoft.com/office/officeart/2005/8/layout/vList5"/>
    <dgm:cxn modelId="{023C7C3E-6213-4EBC-BBAC-5DEF9CC8905B}" type="presOf" srcId="{3E6D4E43-C9DC-45A5-BA01-B666628AC542}" destId="{DC16E66E-DE3C-4974-BE7D-98375D9FD07F}" srcOrd="0" destOrd="1" presId="urn:microsoft.com/office/officeart/2005/8/layout/vList5"/>
    <dgm:cxn modelId="{8EF89945-C7D5-433F-B4DD-17FE43F805F8}" srcId="{764DBAD8-4588-4805-B9A1-361A054F3E0B}" destId="{3E6D4E43-C9DC-45A5-BA01-B666628AC542}" srcOrd="1" destOrd="0" parTransId="{65206010-27BB-4CA0-A501-74182C41AE53}" sibTransId="{404CB5EF-F239-4755-A9C9-3C0E41BE2F20}"/>
    <dgm:cxn modelId="{1A81F14A-C5C4-4972-9854-A44D5A6948EB}" type="presOf" srcId="{67C6F57A-E3E6-487B-BAAA-094A440817A7}" destId="{6DA6107A-2AB6-4EE0-AF15-C4444EDC66CF}" srcOrd="0" destOrd="2" presId="urn:microsoft.com/office/officeart/2005/8/layout/vList5"/>
    <dgm:cxn modelId="{6C8C464D-994C-43D2-BA6A-5F73C03ED977}" srcId="{3939D0BC-91CA-41E7-9F9C-C15DC0E46810}" destId="{41656447-B54F-4D98-95E2-82FF4CED2096}" srcOrd="1" destOrd="0" parTransId="{9B4CB025-6202-4B69-BFB4-EECAC082FBB4}" sibTransId="{73DE087E-0385-49C2-932A-F53A31FB419F}"/>
    <dgm:cxn modelId="{62E24B4D-08A2-43C4-B829-406473963D23}" srcId="{E6A70B81-0858-493D-985A-9E5F066A1719}" destId="{85398BC1-56B2-48AD-B21E-A59EB57C662F}" srcOrd="0" destOrd="0" parTransId="{89356A07-9E2D-4475-8CCB-06DA7154DFF1}" sibTransId="{C0CEB827-9D10-4971-BECF-B7216C469706}"/>
    <dgm:cxn modelId="{F125996E-AEBA-4945-9C69-0FD1823A8676}" srcId="{E8E093AA-A304-4267-A77A-EAAD686FBF5C}" destId="{764DBAD8-4588-4805-B9A1-361A054F3E0B}" srcOrd="1" destOrd="0" parTransId="{455C7B4A-B156-4EBD-84A0-46E2BB35844B}" sibTransId="{4674BCF1-D96E-4364-B5E9-F6AB3B3C1D20}"/>
    <dgm:cxn modelId="{07EB7E72-D06B-4261-B22A-54C85CDFA6A3}" type="presOf" srcId="{E8E093AA-A304-4267-A77A-EAAD686FBF5C}" destId="{8331ACB5-D364-41E2-8E45-C8DF7CB949E7}" srcOrd="0" destOrd="0" presId="urn:microsoft.com/office/officeart/2005/8/layout/vList5"/>
    <dgm:cxn modelId="{58B29656-9088-495A-857F-52250427060C}" type="presOf" srcId="{3939D0BC-91CA-41E7-9F9C-C15DC0E46810}" destId="{2B4C0811-FB74-4300-8F49-9BC181E6A985}" srcOrd="0" destOrd="0" presId="urn:microsoft.com/office/officeart/2005/8/layout/vList5"/>
    <dgm:cxn modelId="{990F8057-9BDD-4A0C-B3DD-74E853F53B80}" type="presOf" srcId="{41656447-B54F-4D98-95E2-82FF4CED2096}" destId="{6DA6107A-2AB6-4EE0-AF15-C4444EDC66CF}" srcOrd="0" destOrd="1" presId="urn:microsoft.com/office/officeart/2005/8/layout/vList5"/>
    <dgm:cxn modelId="{150D7E91-0434-4155-BF2F-24606AFFA695}" type="presOf" srcId="{764DBAD8-4588-4805-B9A1-361A054F3E0B}" destId="{09AB42F5-0E43-48F0-A69A-74ADAF48C0C8}" srcOrd="0" destOrd="0" presId="urn:microsoft.com/office/officeart/2005/8/layout/vList5"/>
    <dgm:cxn modelId="{FF3CC4A4-82D5-498B-9CFD-240C2061F608}" srcId="{E8E093AA-A304-4267-A77A-EAAD686FBF5C}" destId="{3939D0BC-91CA-41E7-9F9C-C15DC0E46810}" srcOrd="0" destOrd="0" parTransId="{DF146C17-AE83-4B4B-9B72-193FAA9758CF}" sibTransId="{E165A8A5-311D-4DF2-B076-AEA42BB9C590}"/>
    <dgm:cxn modelId="{A7E0F0AA-1B2B-4461-89BC-B70C320F7335}" type="presOf" srcId="{85398BC1-56B2-48AD-B21E-A59EB57C662F}" destId="{E2AAA218-D295-4B25-AC45-5B152E07D280}" srcOrd="0" destOrd="0" presId="urn:microsoft.com/office/officeart/2005/8/layout/vList5"/>
    <dgm:cxn modelId="{522B86B8-0052-4458-B903-686B3313AC08}" type="presOf" srcId="{33C33D54-348B-40DD-A623-48E0265561C6}" destId="{DC16E66E-DE3C-4974-BE7D-98375D9FD07F}" srcOrd="0" destOrd="2" presId="urn:microsoft.com/office/officeart/2005/8/layout/vList5"/>
    <dgm:cxn modelId="{B99F0BC6-9BB6-44E3-9752-6657ED0DD0EB}" srcId="{764DBAD8-4588-4805-B9A1-361A054F3E0B}" destId="{6342342B-EA5C-46A2-B13C-76C1D5F07299}" srcOrd="3" destOrd="0" parTransId="{E980C2CC-4D4B-41D0-9A3A-A1CAB170D4FA}" sibTransId="{8B9E7923-BFB4-49DF-9710-394B042A4573}"/>
    <dgm:cxn modelId="{FE38C1D8-1114-44BF-969D-5C1420C377CE}" srcId="{764DBAD8-4588-4805-B9A1-361A054F3E0B}" destId="{5F7AEE17-84A4-4356-8CE2-0109EB1B0E9E}" srcOrd="0" destOrd="0" parTransId="{E137F7F2-050B-4979-9D57-30F0F0C60CA5}" sibTransId="{3EE091BC-2861-470F-BB4C-BEDD4A20541B}"/>
    <dgm:cxn modelId="{ED9186DD-AD4A-450B-B980-79D6F62FCE0F}" type="presOf" srcId="{E6EDFBDB-7971-4F55-A4F5-CF3EE181B52A}" destId="{E2AAA218-D295-4B25-AC45-5B152E07D280}" srcOrd="0" destOrd="1" presId="urn:microsoft.com/office/officeart/2005/8/layout/vList5"/>
    <dgm:cxn modelId="{F29917E8-C7D3-43A3-8D74-47C8AD73B76F}" srcId="{3939D0BC-91CA-41E7-9F9C-C15DC0E46810}" destId="{67C6F57A-E3E6-487B-BAAA-094A440817A7}" srcOrd="2" destOrd="0" parTransId="{FC1EEA42-255E-492C-A540-BA368A8D68F5}" sibTransId="{F13DC882-914A-42B2-A81C-C3CCB736794A}"/>
    <dgm:cxn modelId="{4AB5E9B7-4B1A-4E72-AEE6-CB6972B3E644}" type="presParOf" srcId="{8331ACB5-D364-41E2-8E45-C8DF7CB949E7}" destId="{591CAF31-55C8-4AB0-91FF-04418F920B68}" srcOrd="0" destOrd="0" presId="urn:microsoft.com/office/officeart/2005/8/layout/vList5"/>
    <dgm:cxn modelId="{A8B4F760-3A73-4C81-842F-3F77833ED950}" type="presParOf" srcId="{591CAF31-55C8-4AB0-91FF-04418F920B68}" destId="{2B4C0811-FB74-4300-8F49-9BC181E6A985}" srcOrd="0" destOrd="0" presId="urn:microsoft.com/office/officeart/2005/8/layout/vList5"/>
    <dgm:cxn modelId="{D5E10355-3765-4C39-B879-EC71730F28E6}" type="presParOf" srcId="{591CAF31-55C8-4AB0-91FF-04418F920B68}" destId="{6DA6107A-2AB6-4EE0-AF15-C4444EDC66CF}" srcOrd="1" destOrd="0" presId="urn:microsoft.com/office/officeart/2005/8/layout/vList5"/>
    <dgm:cxn modelId="{0FF19DA9-13AE-4379-A039-FC02A7F26630}" type="presParOf" srcId="{8331ACB5-D364-41E2-8E45-C8DF7CB949E7}" destId="{F6593A81-F240-4A32-AD68-1664144B8523}" srcOrd="1" destOrd="0" presId="urn:microsoft.com/office/officeart/2005/8/layout/vList5"/>
    <dgm:cxn modelId="{043390E9-6086-434B-B73C-B898167AFFE9}" type="presParOf" srcId="{8331ACB5-D364-41E2-8E45-C8DF7CB949E7}" destId="{58584CBF-970A-4DDA-81BE-79A02D4EF081}" srcOrd="2" destOrd="0" presId="urn:microsoft.com/office/officeart/2005/8/layout/vList5"/>
    <dgm:cxn modelId="{03A5C8FA-B4EF-4B22-B436-51D5608C52E1}" type="presParOf" srcId="{58584CBF-970A-4DDA-81BE-79A02D4EF081}" destId="{09AB42F5-0E43-48F0-A69A-74ADAF48C0C8}" srcOrd="0" destOrd="0" presId="urn:microsoft.com/office/officeart/2005/8/layout/vList5"/>
    <dgm:cxn modelId="{7351B444-CD0C-4BFA-A960-8F348FA1EF6F}" type="presParOf" srcId="{58584CBF-970A-4DDA-81BE-79A02D4EF081}" destId="{DC16E66E-DE3C-4974-BE7D-98375D9FD07F}" srcOrd="1" destOrd="0" presId="urn:microsoft.com/office/officeart/2005/8/layout/vList5"/>
    <dgm:cxn modelId="{45BC688F-8929-4A5E-909F-5677238F85F4}" type="presParOf" srcId="{8331ACB5-D364-41E2-8E45-C8DF7CB949E7}" destId="{86023B84-E0D9-4C60-BF9E-FBEA45355478}" srcOrd="3" destOrd="0" presId="urn:microsoft.com/office/officeart/2005/8/layout/vList5"/>
    <dgm:cxn modelId="{265BDC25-8962-41A2-AD6E-5DAD4C633816}" type="presParOf" srcId="{8331ACB5-D364-41E2-8E45-C8DF7CB949E7}" destId="{2B2C4768-10B4-48CD-97D8-2BF2B6F54192}" srcOrd="4" destOrd="0" presId="urn:microsoft.com/office/officeart/2005/8/layout/vList5"/>
    <dgm:cxn modelId="{8D630F08-D1AD-4484-B265-C04C28F1FD3E}" type="presParOf" srcId="{2B2C4768-10B4-48CD-97D8-2BF2B6F54192}" destId="{B7498EE1-B191-480B-98E8-2F0B9DA42F02}" srcOrd="0" destOrd="0" presId="urn:microsoft.com/office/officeart/2005/8/layout/vList5"/>
    <dgm:cxn modelId="{748BD182-9660-4996-822D-12D039D30214}" type="presParOf" srcId="{2B2C4768-10B4-48CD-97D8-2BF2B6F54192}" destId="{E2AAA218-D295-4B25-AC45-5B152E07D280}"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50AF262-4334-4A02-9A07-3477B7086021}" type="doc">
      <dgm:prSet loTypeId="urn:microsoft.com/office/officeart/2005/8/layout/hierarchy4" loCatId="list" qsTypeId="urn:microsoft.com/office/officeart/2005/8/quickstyle/simple1" qsCatId="simple" csTypeId="urn:microsoft.com/office/officeart/2005/8/colors/colorful2" csCatId="colorful" phldr="1"/>
      <dgm:spPr/>
      <dgm:t>
        <a:bodyPr/>
        <a:lstStyle/>
        <a:p>
          <a:endParaRPr lang="en-US"/>
        </a:p>
      </dgm:t>
    </dgm:pt>
    <dgm:pt modelId="{969A15DB-6C86-46C4-88CC-4A9878635AB2}">
      <dgm:prSet phldrT="[Text]"/>
      <dgm:spPr/>
      <dgm:t>
        <a:bodyPr/>
        <a:lstStyle/>
        <a:p>
          <a:r>
            <a:rPr lang="en-US"/>
            <a:t>Accelerated Database Recovery</a:t>
          </a:r>
        </a:p>
      </dgm:t>
    </dgm:pt>
    <dgm:pt modelId="{B143FA8D-36D2-422D-9B66-CF41809753DD}" type="parTrans" cxnId="{5260ED16-B78C-40F6-AA54-B5E82B6AD903}">
      <dgm:prSet/>
      <dgm:spPr/>
      <dgm:t>
        <a:bodyPr/>
        <a:lstStyle/>
        <a:p>
          <a:endParaRPr lang="en-US">
            <a:solidFill>
              <a:schemeClr val="bg2"/>
            </a:solidFill>
          </a:endParaRPr>
        </a:p>
      </dgm:t>
    </dgm:pt>
    <dgm:pt modelId="{0A8CBDB5-5F31-4003-9A54-CD075ED68889}" type="sibTrans" cxnId="{5260ED16-B78C-40F6-AA54-B5E82B6AD903}">
      <dgm:prSet/>
      <dgm:spPr/>
      <dgm:t>
        <a:bodyPr/>
        <a:lstStyle/>
        <a:p>
          <a:endParaRPr lang="en-US">
            <a:solidFill>
              <a:schemeClr val="bg2"/>
            </a:solidFill>
          </a:endParaRPr>
        </a:p>
      </dgm:t>
    </dgm:pt>
    <dgm:pt modelId="{0C9F47D8-B84D-4A9D-99CB-6134863E0F92}">
      <dgm:prSet phldrT="[Text]"/>
      <dgm:spPr/>
      <dgm:t>
        <a:bodyPr/>
        <a:lstStyle/>
        <a:p>
          <a:r>
            <a:rPr lang="en-US"/>
            <a:t>sys.dm_db_page_info</a:t>
          </a:r>
        </a:p>
      </dgm:t>
    </dgm:pt>
    <dgm:pt modelId="{710CCE55-B9FA-4138-939D-C0704CF706CD}" type="parTrans" cxnId="{B6D2AD1B-CE62-4EB1-B897-C2439C5897D0}">
      <dgm:prSet/>
      <dgm:spPr/>
      <dgm:t>
        <a:bodyPr/>
        <a:lstStyle/>
        <a:p>
          <a:endParaRPr lang="en-US">
            <a:solidFill>
              <a:schemeClr val="bg2"/>
            </a:solidFill>
          </a:endParaRPr>
        </a:p>
      </dgm:t>
    </dgm:pt>
    <dgm:pt modelId="{E459BE29-FC8E-4CC6-A536-F899FB456C35}" type="sibTrans" cxnId="{B6D2AD1B-CE62-4EB1-B897-C2439C5897D0}">
      <dgm:prSet/>
      <dgm:spPr/>
      <dgm:t>
        <a:bodyPr/>
        <a:lstStyle/>
        <a:p>
          <a:endParaRPr lang="en-US">
            <a:solidFill>
              <a:schemeClr val="bg2"/>
            </a:solidFill>
          </a:endParaRPr>
        </a:p>
      </dgm:t>
    </dgm:pt>
    <dgm:pt modelId="{211E1986-C637-40F8-A079-18EA3B419175}">
      <dgm:prSet phldrT="[Text]"/>
      <dgm:spPr/>
      <dgm:t>
        <a:bodyPr/>
        <a:lstStyle/>
        <a:p>
          <a:r>
            <a:rPr lang="en-US"/>
            <a:t>sys.fn_PageResCracker</a:t>
          </a:r>
        </a:p>
      </dgm:t>
    </dgm:pt>
    <dgm:pt modelId="{FB0FDB77-E63E-48E6-B05C-38F4327E0AC3}" type="parTrans" cxnId="{B6EBB959-EE39-4754-B0DE-4E3BDF77E17E}">
      <dgm:prSet/>
      <dgm:spPr/>
      <dgm:t>
        <a:bodyPr/>
        <a:lstStyle/>
        <a:p>
          <a:endParaRPr lang="en-US">
            <a:solidFill>
              <a:schemeClr val="bg2"/>
            </a:solidFill>
          </a:endParaRPr>
        </a:p>
      </dgm:t>
    </dgm:pt>
    <dgm:pt modelId="{807FD90C-3FF5-40F5-8AFF-80C79625650E}" type="sibTrans" cxnId="{B6EBB959-EE39-4754-B0DE-4E3BDF77E17E}">
      <dgm:prSet/>
      <dgm:spPr/>
      <dgm:t>
        <a:bodyPr/>
        <a:lstStyle/>
        <a:p>
          <a:endParaRPr lang="en-US">
            <a:solidFill>
              <a:schemeClr val="bg2"/>
            </a:solidFill>
          </a:endParaRPr>
        </a:p>
      </dgm:t>
    </dgm:pt>
    <dgm:pt modelId="{F06FCDE4-939F-4ACE-BC76-7491E94CFD24}">
      <dgm:prSet phldrT="[Text]"/>
      <dgm:spPr/>
      <dgm:t>
        <a:bodyPr/>
        <a:lstStyle/>
        <a:p>
          <a:r>
            <a:rPr lang="en-US"/>
            <a:t>Leverages a new feature called </a:t>
          </a:r>
          <a:r>
            <a:rPr lang="en-US" b="1"/>
            <a:t>Persistent Version Store</a:t>
          </a:r>
        </a:p>
      </dgm:t>
    </dgm:pt>
    <dgm:pt modelId="{40E7EEA7-DB89-4AEE-AAD0-6419BE01FB18}" type="parTrans" cxnId="{4C9D4DDC-69F1-4623-B058-F03C4122D489}">
      <dgm:prSet/>
      <dgm:spPr/>
      <dgm:t>
        <a:bodyPr/>
        <a:lstStyle/>
        <a:p>
          <a:endParaRPr lang="en-US">
            <a:solidFill>
              <a:schemeClr val="bg2"/>
            </a:solidFill>
          </a:endParaRPr>
        </a:p>
      </dgm:t>
    </dgm:pt>
    <dgm:pt modelId="{3F16D0AA-F6CE-4534-B000-C47B3B4240E6}" type="sibTrans" cxnId="{4C9D4DDC-69F1-4623-B058-F03C4122D489}">
      <dgm:prSet/>
      <dgm:spPr/>
      <dgm:t>
        <a:bodyPr/>
        <a:lstStyle/>
        <a:p>
          <a:endParaRPr lang="en-US">
            <a:solidFill>
              <a:schemeClr val="bg2"/>
            </a:solidFill>
          </a:endParaRPr>
        </a:p>
      </dgm:t>
    </dgm:pt>
    <dgm:pt modelId="{3D7238C2-4083-4A58-81E6-65384B56D4E5}">
      <dgm:prSet phldrT="[Text]"/>
      <dgm:spPr/>
      <dgm:t>
        <a:bodyPr/>
        <a:lstStyle/>
        <a:p>
          <a:r>
            <a:rPr lang="en-US"/>
            <a:t>New Page Cracker allows you to quickly and easily diagnose contention</a:t>
          </a:r>
        </a:p>
      </dgm:t>
    </dgm:pt>
    <dgm:pt modelId="{3C5A05CA-B268-405F-AD6A-06B2663A1306}" type="parTrans" cxnId="{F0F42798-A7A1-4A74-B86D-97CA3A6805CB}">
      <dgm:prSet/>
      <dgm:spPr/>
      <dgm:t>
        <a:bodyPr/>
        <a:lstStyle/>
        <a:p>
          <a:endParaRPr lang="en-US">
            <a:solidFill>
              <a:schemeClr val="bg2"/>
            </a:solidFill>
          </a:endParaRPr>
        </a:p>
      </dgm:t>
    </dgm:pt>
    <dgm:pt modelId="{2FE68F29-6FDA-466F-83D0-69D5D21FC2D0}" type="sibTrans" cxnId="{F0F42798-A7A1-4A74-B86D-97CA3A6805CB}">
      <dgm:prSet/>
      <dgm:spPr/>
      <dgm:t>
        <a:bodyPr/>
        <a:lstStyle/>
        <a:p>
          <a:endParaRPr lang="en-US">
            <a:solidFill>
              <a:schemeClr val="bg2"/>
            </a:solidFill>
          </a:endParaRPr>
        </a:p>
      </dgm:t>
    </dgm:pt>
    <dgm:pt modelId="{D0617AFC-AB6B-4860-A55E-9C2582AB49D7}">
      <dgm:prSet phldrT="[Text]"/>
      <dgm:spPr/>
      <dgm:t>
        <a:bodyPr/>
        <a:lstStyle/>
        <a:p>
          <a:r>
            <a:rPr lang="en-US"/>
            <a:t>Default changes</a:t>
          </a:r>
        </a:p>
      </dgm:t>
    </dgm:pt>
    <dgm:pt modelId="{E4C6BC34-3612-4113-8801-7C43B3B85C1F}" type="parTrans" cxnId="{5DD895E9-C355-4182-81F1-8ED962EE1777}">
      <dgm:prSet/>
      <dgm:spPr/>
      <dgm:t>
        <a:bodyPr/>
        <a:lstStyle/>
        <a:p>
          <a:endParaRPr lang="en-US"/>
        </a:p>
      </dgm:t>
    </dgm:pt>
    <dgm:pt modelId="{14F3348D-FB25-48BF-AFA1-B5C83157FA07}" type="sibTrans" cxnId="{5DD895E9-C355-4182-81F1-8ED962EE1777}">
      <dgm:prSet/>
      <dgm:spPr/>
      <dgm:t>
        <a:bodyPr/>
        <a:lstStyle/>
        <a:p>
          <a:endParaRPr lang="en-US"/>
        </a:p>
      </dgm:t>
    </dgm:pt>
    <dgm:pt modelId="{9182F074-3EA2-41F0-8A44-F955FD0CC13E}">
      <dgm:prSet phldrT="[Text]"/>
      <dgm:spPr/>
      <dgm:t>
        <a:bodyPr/>
        <a:lstStyle/>
        <a:p>
          <a:r>
            <a:rPr lang="en-US"/>
            <a:t>Memory-optimized metadata tables</a:t>
          </a:r>
        </a:p>
      </dgm:t>
    </dgm:pt>
    <dgm:pt modelId="{56A47A05-4821-4C62-A4DC-3725CED4A6E0}" type="parTrans" cxnId="{CF5674B8-411D-4626-8D0C-167730435A5D}">
      <dgm:prSet/>
      <dgm:spPr/>
      <dgm:t>
        <a:bodyPr/>
        <a:lstStyle/>
        <a:p>
          <a:endParaRPr lang="en-US"/>
        </a:p>
      </dgm:t>
    </dgm:pt>
    <dgm:pt modelId="{5E849150-AD9C-4201-8541-9308CF198176}" type="sibTrans" cxnId="{CF5674B8-411D-4626-8D0C-167730435A5D}">
      <dgm:prSet/>
      <dgm:spPr/>
      <dgm:t>
        <a:bodyPr/>
        <a:lstStyle/>
        <a:p>
          <a:endParaRPr lang="en-US"/>
        </a:p>
      </dgm:t>
    </dgm:pt>
    <dgm:pt modelId="{92E5478D-3C76-4A10-8C6C-F4F85DDC942C}">
      <dgm:prSet phldrT="[Text]"/>
      <dgm:spPr/>
      <dgm:t>
        <a:bodyPr/>
        <a:lstStyle/>
        <a:p>
          <a:r>
            <a:rPr lang="en-US"/>
            <a:t>Opt-In</a:t>
          </a:r>
        </a:p>
      </dgm:t>
    </dgm:pt>
    <dgm:pt modelId="{3AE2B2FC-04F9-4A2C-BBF1-4689044C4EB5}" type="parTrans" cxnId="{DEDA210A-2549-4DBC-A474-FEFD362B6AE8}">
      <dgm:prSet/>
      <dgm:spPr/>
      <dgm:t>
        <a:bodyPr/>
        <a:lstStyle/>
        <a:p>
          <a:endParaRPr lang="en-US"/>
        </a:p>
      </dgm:t>
    </dgm:pt>
    <dgm:pt modelId="{D9A01059-0F76-4F1B-B6EF-8D4674A927C7}" type="sibTrans" cxnId="{DEDA210A-2549-4DBC-A474-FEFD362B6AE8}">
      <dgm:prSet/>
      <dgm:spPr/>
      <dgm:t>
        <a:bodyPr/>
        <a:lstStyle/>
        <a:p>
          <a:endParaRPr lang="en-US"/>
        </a:p>
      </dgm:t>
    </dgm:pt>
    <dgm:pt modelId="{99D5636C-FCB2-4093-B3F1-743DF8B84E18}">
      <dgm:prSet phldrT="[Text]"/>
      <dgm:spPr/>
      <dgm:t>
        <a:bodyPr/>
        <a:lstStyle/>
        <a:p>
          <a:r>
            <a:rPr lang="en-US"/>
            <a:t>Temp table cache improvements</a:t>
          </a:r>
        </a:p>
      </dgm:t>
    </dgm:pt>
    <dgm:pt modelId="{3CA88CEB-8561-4DBA-AA47-943108554B53}" type="parTrans" cxnId="{1D85DF8A-2234-403E-B899-2C1E11A3EB5D}">
      <dgm:prSet/>
      <dgm:spPr/>
      <dgm:t>
        <a:bodyPr/>
        <a:lstStyle/>
        <a:p>
          <a:endParaRPr lang="en-US"/>
        </a:p>
      </dgm:t>
    </dgm:pt>
    <dgm:pt modelId="{74D10AD0-5F0B-4887-B458-A8B64EAD3042}" type="sibTrans" cxnId="{1D85DF8A-2234-403E-B899-2C1E11A3EB5D}">
      <dgm:prSet/>
      <dgm:spPr/>
      <dgm:t>
        <a:bodyPr/>
        <a:lstStyle/>
        <a:p>
          <a:endParaRPr lang="en-US"/>
        </a:p>
      </dgm:t>
    </dgm:pt>
    <dgm:pt modelId="{42CED574-A03C-47AF-AB1F-CFA1724DFE8E}">
      <dgm:prSet phldrT="[Text]"/>
      <dgm:spPr/>
      <dgm:t>
        <a:bodyPr/>
        <a:lstStyle/>
        <a:p>
          <a:r>
            <a:rPr lang="en-US"/>
            <a:t>Concurrent PFS updates</a:t>
          </a:r>
        </a:p>
      </dgm:t>
    </dgm:pt>
    <dgm:pt modelId="{EEE6D9C6-97AF-446D-9BA8-1D6732379B0A}" type="parTrans" cxnId="{7FA4FFCF-6491-485D-8F6A-57CF0A701C70}">
      <dgm:prSet/>
      <dgm:spPr/>
      <dgm:t>
        <a:bodyPr/>
        <a:lstStyle/>
        <a:p>
          <a:endParaRPr lang="en-US"/>
        </a:p>
      </dgm:t>
    </dgm:pt>
    <dgm:pt modelId="{F8F90B4E-0A1E-4827-92FA-0E78E303BD1B}" type="sibTrans" cxnId="{7FA4FFCF-6491-485D-8F6A-57CF0A701C70}">
      <dgm:prSet/>
      <dgm:spPr/>
      <dgm:t>
        <a:bodyPr/>
        <a:lstStyle/>
        <a:p>
          <a:endParaRPr lang="en-US"/>
        </a:p>
      </dgm:t>
    </dgm:pt>
    <dgm:pt modelId="{501609B8-CC64-4365-A365-B248BCBEBD18}">
      <dgm:prSet phldrT="[Text]"/>
      <dgm:spPr/>
      <dgm:t>
        <a:bodyPr/>
        <a:lstStyle/>
        <a:p>
          <a:r>
            <a:rPr lang="en-US" err="1"/>
            <a:t>tempdb</a:t>
          </a:r>
          <a:r>
            <a:rPr lang="en-US"/>
            <a:t>-related enhancements in SQL Server 2019</a:t>
          </a:r>
        </a:p>
      </dgm:t>
    </dgm:pt>
    <dgm:pt modelId="{8B8CFD54-BAD8-460A-B4F8-79CCE82248B7}" type="sibTrans" cxnId="{284471B9-8D85-4A65-A8B2-A54012624105}">
      <dgm:prSet/>
      <dgm:spPr/>
      <dgm:t>
        <a:bodyPr/>
        <a:lstStyle/>
        <a:p>
          <a:endParaRPr lang="en-US">
            <a:solidFill>
              <a:schemeClr val="bg2"/>
            </a:solidFill>
          </a:endParaRPr>
        </a:p>
      </dgm:t>
    </dgm:pt>
    <dgm:pt modelId="{836EC1F9-E768-43AE-A933-7FE8C62C44C5}" type="parTrans" cxnId="{284471B9-8D85-4A65-A8B2-A54012624105}">
      <dgm:prSet/>
      <dgm:spPr/>
      <dgm:t>
        <a:bodyPr/>
        <a:lstStyle/>
        <a:p>
          <a:endParaRPr lang="en-US">
            <a:solidFill>
              <a:schemeClr val="bg2"/>
            </a:solidFill>
          </a:endParaRPr>
        </a:p>
      </dgm:t>
    </dgm:pt>
    <dgm:pt modelId="{7A4A3B04-5462-4C3C-8CAE-504479955585}" type="pres">
      <dgm:prSet presAssocID="{350AF262-4334-4A02-9A07-3477B7086021}" presName="Name0" presStyleCnt="0">
        <dgm:presLayoutVars>
          <dgm:chPref val="1"/>
          <dgm:dir/>
          <dgm:animOne val="branch"/>
          <dgm:animLvl val="lvl"/>
          <dgm:resizeHandles/>
        </dgm:presLayoutVars>
      </dgm:prSet>
      <dgm:spPr/>
    </dgm:pt>
    <dgm:pt modelId="{F6E9E82C-1722-4DA7-87D5-CB05AE1E25DF}" type="pres">
      <dgm:prSet presAssocID="{501609B8-CC64-4365-A365-B248BCBEBD18}" presName="vertOne" presStyleCnt="0"/>
      <dgm:spPr/>
    </dgm:pt>
    <dgm:pt modelId="{DC1C055F-02D8-40F2-80EE-6FD642A3A410}" type="pres">
      <dgm:prSet presAssocID="{501609B8-CC64-4365-A365-B248BCBEBD18}" presName="txOne" presStyleLbl="node0" presStyleIdx="0" presStyleCnt="1">
        <dgm:presLayoutVars>
          <dgm:chPref val="3"/>
        </dgm:presLayoutVars>
      </dgm:prSet>
      <dgm:spPr/>
    </dgm:pt>
    <dgm:pt modelId="{0BE907BC-8677-4A76-9F58-883F0D0B4522}" type="pres">
      <dgm:prSet presAssocID="{501609B8-CC64-4365-A365-B248BCBEBD18}" presName="parTransOne" presStyleCnt="0"/>
      <dgm:spPr/>
    </dgm:pt>
    <dgm:pt modelId="{6CD4E50D-1662-4A36-BB28-4D01FECB4B93}" type="pres">
      <dgm:prSet presAssocID="{501609B8-CC64-4365-A365-B248BCBEBD18}" presName="horzOne" presStyleCnt="0"/>
      <dgm:spPr/>
    </dgm:pt>
    <dgm:pt modelId="{A7657F5F-3D63-4C90-9432-C73F1093AE3F}" type="pres">
      <dgm:prSet presAssocID="{3D7238C2-4083-4A58-81E6-65384B56D4E5}" presName="vertTwo" presStyleCnt="0"/>
      <dgm:spPr/>
    </dgm:pt>
    <dgm:pt modelId="{87147104-ECD5-4DE5-BEE0-CBAEC5092690}" type="pres">
      <dgm:prSet presAssocID="{3D7238C2-4083-4A58-81E6-65384B56D4E5}" presName="txTwo" presStyleLbl="node2" presStyleIdx="0" presStyleCnt="4">
        <dgm:presLayoutVars>
          <dgm:chPref val="3"/>
        </dgm:presLayoutVars>
      </dgm:prSet>
      <dgm:spPr/>
    </dgm:pt>
    <dgm:pt modelId="{CF733130-A4A9-42AC-A196-B8411DB6EE32}" type="pres">
      <dgm:prSet presAssocID="{3D7238C2-4083-4A58-81E6-65384B56D4E5}" presName="parTransTwo" presStyleCnt="0"/>
      <dgm:spPr/>
    </dgm:pt>
    <dgm:pt modelId="{FF49670E-C2F9-423E-B3B4-C595FF502E61}" type="pres">
      <dgm:prSet presAssocID="{3D7238C2-4083-4A58-81E6-65384B56D4E5}" presName="horzTwo" presStyleCnt="0"/>
      <dgm:spPr/>
    </dgm:pt>
    <dgm:pt modelId="{806B03BF-5EEE-4455-B07B-0969F9FEA577}" type="pres">
      <dgm:prSet presAssocID="{0C9F47D8-B84D-4A9D-99CB-6134863E0F92}" presName="vertThree" presStyleCnt="0"/>
      <dgm:spPr/>
    </dgm:pt>
    <dgm:pt modelId="{BA18120D-E76E-444F-BB72-C99BC69B302C}" type="pres">
      <dgm:prSet presAssocID="{0C9F47D8-B84D-4A9D-99CB-6134863E0F92}" presName="txThree" presStyleLbl="node3" presStyleIdx="0" presStyleCnt="6">
        <dgm:presLayoutVars>
          <dgm:chPref val="3"/>
        </dgm:presLayoutVars>
      </dgm:prSet>
      <dgm:spPr/>
    </dgm:pt>
    <dgm:pt modelId="{FCC750C6-74BB-4B98-AC96-1B44A87E8A9A}" type="pres">
      <dgm:prSet presAssocID="{0C9F47D8-B84D-4A9D-99CB-6134863E0F92}" presName="horzThree" presStyleCnt="0"/>
      <dgm:spPr/>
    </dgm:pt>
    <dgm:pt modelId="{1FBEEB8E-6CDB-4B42-822A-D8BAB05ED9EA}" type="pres">
      <dgm:prSet presAssocID="{E459BE29-FC8E-4CC6-A536-F899FB456C35}" presName="sibSpaceThree" presStyleCnt="0"/>
      <dgm:spPr/>
    </dgm:pt>
    <dgm:pt modelId="{CBB47605-E732-43EF-B592-42F44A5CF6B5}" type="pres">
      <dgm:prSet presAssocID="{211E1986-C637-40F8-A079-18EA3B419175}" presName="vertThree" presStyleCnt="0"/>
      <dgm:spPr/>
    </dgm:pt>
    <dgm:pt modelId="{7C402F1C-B18D-47E6-94FF-4407BBC1E306}" type="pres">
      <dgm:prSet presAssocID="{211E1986-C637-40F8-A079-18EA3B419175}" presName="txThree" presStyleLbl="node3" presStyleIdx="1" presStyleCnt="6">
        <dgm:presLayoutVars>
          <dgm:chPref val="3"/>
        </dgm:presLayoutVars>
      </dgm:prSet>
      <dgm:spPr/>
    </dgm:pt>
    <dgm:pt modelId="{CB281F80-61E7-441F-BB8A-B321E4AB1F54}" type="pres">
      <dgm:prSet presAssocID="{211E1986-C637-40F8-A079-18EA3B419175}" presName="horzThree" presStyleCnt="0"/>
      <dgm:spPr/>
    </dgm:pt>
    <dgm:pt modelId="{334E592A-70E2-4703-98E9-1CD2ACEE6A4B}" type="pres">
      <dgm:prSet presAssocID="{2FE68F29-6FDA-466F-83D0-69D5D21FC2D0}" presName="sibSpaceTwo" presStyleCnt="0"/>
      <dgm:spPr/>
    </dgm:pt>
    <dgm:pt modelId="{CE4A56A9-7CCA-4E71-B960-12A53A0E718B}" type="pres">
      <dgm:prSet presAssocID="{969A15DB-6C86-46C4-88CC-4A9878635AB2}" presName="vertTwo" presStyleCnt="0"/>
      <dgm:spPr/>
    </dgm:pt>
    <dgm:pt modelId="{B807E7D9-73C5-4A39-8A35-9149CA6BF1A1}" type="pres">
      <dgm:prSet presAssocID="{969A15DB-6C86-46C4-88CC-4A9878635AB2}" presName="txTwo" presStyleLbl="node2" presStyleIdx="1" presStyleCnt="4">
        <dgm:presLayoutVars>
          <dgm:chPref val="3"/>
        </dgm:presLayoutVars>
      </dgm:prSet>
      <dgm:spPr/>
    </dgm:pt>
    <dgm:pt modelId="{82E48536-E201-44BD-B464-29662EB38E39}" type="pres">
      <dgm:prSet presAssocID="{969A15DB-6C86-46C4-88CC-4A9878635AB2}" presName="parTransTwo" presStyleCnt="0"/>
      <dgm:spPr/>
    </dgm:pt>
    <dgm:pt modelId="{21A86109-1E69-47B4-BDD3-D155D55A014E}" type="pres">
      <dgm:prSet presAssocID="{969A15DB-6C86-46C4-88CC-4A9878635AB2}" presName="horzTwo" presStyleCnt="0"/>
      <dgm:spPr/>
    </dgm:pt>
    <dgm:pt modelId="{764EAB4D-0A7C-4712-A362-DD0C75AC6CA9}" type="pres">
      <dgm:prSet presAssocID="{F06FCDE4-939F-4ACE-BC76-7491E94CFD24}" presName="vertThree" presStyleCnt="0"/>
      <dgm:spPr/>
    </dgm:pt>
    <dgm:pt modelId="{FD3DCD15-4A02-4879-8FA5-8678706AA397}" type="pres">
      <dgm:prSet presAssocID="{F06FCDE4-939F-4ACE-BC76-7491E94CFD24}" presName="txThree" presStyleLbl="node3" presStyleIdx="2" presStyleCnt="6">
        <dgm:presLayoutVars>
          <dgm:chPref val="3"/>
        </dgm:presLayoutVars>
      </dgm:prSet>
      <dgm:spPr/>
    </dgm:pt>
    <dgm:pt modelId="{AD3D40B6-9057-45B4-88E6-384A8A5C1465}" type="pres">
      <dgm:prSet presAssocID="{F06FCDE4-939F-4ACE-BC76-7491E94CFD24}" presName="horzThree" presStyleCnt="0"/>
      <dgm:spPr/>
    </dgm:pt>
    <dgm:pt modelId="{9FD1DBCF-119B-4B5C-90F2-EBBFDD48AD66}" type="pres">
      <dgm:prSet presAssocID="{0A8CBDB5-5F31-4003-9A54-CD075ED68889}" presName="sibSpaceTwo" presStyleCnt="0"/>
      <dgm:spPr/>
    </dgm:pt>
    <dgm:pt modelId="{32BE9D21-2C03-4D60-9D8B-7DAA8F5F5E9D}" type="pres">
      <dgm:prSet presAssocID="{D0617AFC-AB6B-4860-A55E-9C2582AB49D7}" presName="vertTwo" presStyleCnt="0"/>
      <dgm:spPr/>
    </dgm:pt>
    <dgm:pt modelId="{F0254F77-D9B4-453C-86DE-7514542958FE}" type="pres">
      <dgm:prSet presAssocID="{D0617AFC-AB6B-4860-A55E-9C2582AB49D7}" presName="txTwo" presStyleLbl="node2" presStyleIdx="2" presStyleCnt="4">
        <dgm:presLayoutVars>
          <dgm:chPref val="3"/>
        </dgm:presLayoutVars>
      </dgm:prSet>
      <dgm:spPr/>
    </dgm:pt>
    <dgm:pt modelId="{E1070846-8401-4420-B69E-9F97CDCF94F1}" type="pres">
      <dgm:prSet presAssocID="{D0617AFC-AB6B-4860-A55E-9C2582AB49D7}" presName="parTransTwo" presStyleCnt="0"/>
      <dgm:spPr/>
    </dgm:pt>
    <dgm:pt modelId="{33889C56-E6B4-4C8A-B203-676154E84AEF}" type="pres">
      <dgm:prSet presAssocID="{D0617AFC-AB6B-4860-A55E-9C2582AB49D7}" presName="horzTwo" presStyleCnt="0"/>
      <dgm:spPr/>
    </dgm:pt>
    <dgm:pt modelId="{D5B7E6AE-19AA-4E2D-80C6-9FFC53633898}" type="pres">
      <dgm:prSet presAssocID="{99D5636C-FCB2-4093-B3F1-743DF8B84E18}" presName="vertThree" presStyleCnt="0"/>
      <dgm:spPr/>
    </dgm:pt>
    <dgm:pt modelId="{28B78339-3F85-4E58-96B3-750BE68AFDB9}" type="pres">
      <dgm:prSet presAssocID="{99D5636C-FCB2-4093-B3F1-743DF8B84E18}" presName="txThree" presStyleLbl="node3" presStyleIdx="3" presStyleCnt="6">
        <dgm:presLayoutVars>
          <dgm:chPref val="3"/>
        </dgm:presLayoutVars>
      </dgm:prSet>
      <dgm:spPr/>
    </dgm:pt>
    <dgm:pt modelId="{DEDA6595-70D5-400C-863D-FA03BF9BF30C}" type="pres">
      <dgm:prSet presAssocID="{99D5636C-FCB2-4093-B3F1-743DF8B84E18}" presName="horzThree" presStyleCnt="0"/>
      <dgm:spPr/>
    </dgm:pt>
    <dgm:pt modelId="{47AE43B0-BF9A-4EDA-B80D-BA60393ABDF3}" type="pres">
      <dgm:prSet presAssocID="{74D10AD0-5F0B-4887-B458-A8B64EAD3042}" presName="sibSpaceThree" presStyleCnt="0"/>
      <dgm:spPr/>
    </dgm:pt>
    <dgm:pt modelId="{F934BDE9-8C45-4ABD-A838-F945DFC991C2}" type="pres">
      <dgm:prSet presAssocID="{42CED574-A03C-47AF-AB1F-CFA1724DFE8E}" presName="vertThree" presStyleCnt="0"/>
      <dgm:spPr/>
    </dgm:pt>
    <dgm:pt modelId="{DFCEA057-52F5-4A5F-9505-E60FCC66C5C9}" type="pres">
      <dgm:prSet presAssocID="{42CED574-A03C-47AF-AB1F-CFA1724DFE8E}" presName="txThree" presStyleLbl="node3" presStyleIdx="4" presStyleCnt="6">
        <dgm:presLayoutVars>
          <dgm:chPref val="3"/>
        </dgm:presLayoutVars>
      </dgm:prSet>
      <dgm:spPr/>
    </dgm:pt>
    <dgm:pt modelId="{A69E8086-7A1C-4399-8056-C6538E3B73D2}" type="pres">
      <dgm:prSet presAssocID="{42CED574-A03C-47AF-AB1F-CFA1724DFE8E}" presName="horzThree" presStyleCnt="0"/>
      <dgm:spPr/>
    </dgm:pt>
    <dgm:pt modelId="{43262624-4774-495B-B407-8F6E90D6F1FB}" type="pres">
      <dgm:prSet presAssocID="{14F3348D-FB25-48BF-AFA1-B5C83157FA07}" presName="sibSpaceTwo" presStyleCnt="0"/>
      <dgm:spPr/>
    </dgm:pt>
    <dgm:pt modelId="{1F188BAE-6B8C-4974-95CB-3832C52FA27C}" type="pres">
      <dgm:prSet presAssocID="{92E5478D-3C76-4A10-8C6C-F4F85DDC942C}" presName="vertTwo" presStyleCnt="0"/>
      <dgm:spPr/>
    </dgm:pt>
    <dgm:pt modelId="{D577A554-DD3C-467B-A00C-C9763E6CA36D}" type="pres">
      <dgm:prSet presAssocID="{92E5478D-3C76-4A10-8C6C-F4F85DDC942C}" presName="txTwo" presStyleLbl="node2" presStyleIdx="3" presStyleCnt="4">
        <dgm:presLayoutVars>
          <dgm:chPref val="3"/>
        </dgm:presLayoutVars>
      </dgm:prSet>
      <dgm:spPr/>
    </dgm:pt>
    <dgm:pt modelId="{EF581045-BC7A-4681-ACD1-3EFF4B462177}" type="pres">
      <dgm:prSet presAssocID="{92E5478D-3C76-4A10-8C6C-F4F85DDC942C}" presName="parTransTwo" presStyleCnt="0"/>
      <dgm:spPr/>
    </dgm:pt>
    <dgm:pt modelId="{B73215C4-78AC-444F-97FA-6E379E85B434}" type="pres">
      <dgm:prSet presAssocID="{92E5478D-3C76-4A10-8C6C-F4F85DDC942C}" presName="horzTwo" presStyleCnt="0"/>
      <dgm:spPr/>
    </dgm:pt>
    <dgm:pt modelId="{65A543E4-08B8-4FB8-B715-11C6852C4114}" type="pres">
      <dgm:prSet presAssocID="{9182F074-3EA2-41F0-8A44-F955FD0CC13E}" presName="vertThree" presStyleCnt="0"/>
      <dgm:spPr/>
    </dgm:pt>
    <dgm:pt modelId="{C7BF50A5-B9A8-4C6F-BA98-8EB456A41938}" type="pres">
      <dgm:prSet presAssocID="{9182F074-3EA2-41F0-8A44-F955FD0CC13E}" presName="txThree" presStyleLbl="node3" presStyleIdx="5" presStyleCnt="6">
        <dgm:presLayoutVars>
          <dgm:chPref val="3"/>
        </dgm:presLayoutVars>
      </dgm:prSet>
      <dgm:spPr/>
    </dgm:pt>
    <dgm:pt modelId="{2B90BEB4-5555-4E3E-8F73-6C5E6E6B976B}" type="pres">
      <dgm:prSet presAssocID="{9182F074-3EA2-41F0-8A44-F955FD0CC13E}" presName="horzThree" presStyleCnt="0"/>
      <dgm:spPr/>
    </dgm:pt>
  </dgm:ptLst>
  <dgm:cxnLst>
    <dgm:cxn modelId="{DEDA210A-2549-4DBC-A474-FEFD362B6AE8}" srcId="{501609B8-CC64-4365-A365-B248BCBEBD18}" destId="{92E5478D-3C76-4A10-8C6C-F4F85DDC942C}" srcOrd="3" destOrd="0" parTransId="{3AE2B2FC-04F9-4A2C-BBF1-4689044C4EB5}" sibTransId="{D9A01059-0F76-4F1B-B6EF-8D4674A927C7}"/>
    <dgm:cxn modelId="{5260ED16-B78C-40F6-AA54-B5E82B6AD903}" srcId="{501609B8-CC64-4365-A365-B248BCBEBD18}" destId="{969A15DB-6C86-46C4-88CC-4A9878635AB2}" srcOrd="1" destOrd="0" parTransId="{B143FA8D-36D2-422D-9B66-CF41809753DD}" sibTransId="{0A8CBDB5-5F31-4003-9A54-CD075ED68889}"/>
    <dgm:cxn modelId="{B6D2AD1B-CE62-4EB1-B897-C2439C5897D0}" srcId="{3D7238C2-4083-4A58-81E6-65384B56D4E5}" destId="{0C9F47D8-B84D-4A9D-99CB-6134863E0F92}" srcOrd="0" destOrd="0" parTransId="{710CCE55-B9FA-4138-939D-C0704CF706CD}" sibTransId="{E459BE29-FC8E-4CC6-A536-F899FB456C35}"/>
    <dgm:cxn modelId="{9417B21B-B4D0-4C1D-A657-067EF3E459E4}" type="presOf" srcId="{350AF262-4334-4A02-9A07-3477B7086021}" destId="{7A4A3B04-5462-4C3C-8CAE-504479955585}" srcOrd="0" destOrd="0" presId="urn:microsoft.com/office/officeart/2005/8/layout/hierarchy4"/>
    <dgm:cxn modelId="{5DC9D029-5D4F-42A7-B7C0-084BCB4636CD}" type="presOf" srcId="{92E5478D-3C76-4A10-8C6C-F4F85DDC942C}" destId="{D577A554-DD3C-467B-A00C-C9763E6CA36D}" srcOrd="0" destOrd="0" presId="urn:microsoft.com/office/officeart/2005/8/layout/hierarchy4"/>
    <dgm:cxn modelId="{57A9CA2D-0A08-48A2-B7A2-BBB24BD5F3CF}" type="presOf" srcId="{0C9F47D8-B84D-4A9D-99CB-6134863E0F92}" destId="{BA18120D-E76E-444F-BB72-C99BC69B302C}" srcOrd="0" destOrd="0" presId="urn:microsoft.com/office/officeart/2005/8/layout/hierarchy4"/>
    <dgm:cxn modelId="{33D07130-822E-4640-942D-96B39798AACD}" type="presOf" srcId="{501609B8-CC64-4365-A365-B248BCBEBD18}" destId="{DC1C055F-02D8-40F2-80EE-6FD642A3A410}" srcOrd="0" destOrd="0" presId="urn:microsoft.com/office/officeart/2005/8/layout/hierarchy4"/>
    <dgm:cxn modelId="{7F226C38-9CE1-40CA-A6F8-9CBA9350A6E1}" type="presOf" srcId="{969A15DB-6C86-46C4-88CC-4A9878635AB2}" destId="{B807E7D9-73C5-4A39-8A35-9149CA6BF1A1}" srcOrd="0" destOrd="0" presId="urn:microsoft.com/office/officeart/2005/8/layout/hierarchy4"/>
    <dgm:cxn modelId="{C62FE46A-CEAA-4F8B-AB74-7C1A7AEDA777}" type="presOf" srcId="{99D5636C-FCB2-4093-B3F1-743DF8B84E18}" destId="{28B78339-3F85-4E58-96B3-750BE68AFDB9}" srcOrd="0" destOrd="0" presId="urn:microsoft.com/office/officeart/2005/8/layout/hierarchy4"/>
    <dgm:cxn modelId="{C055126D-3EFA-40A1-9A93-103D00D7CE4C}" type="presOf" srcId="{9182F074-3EA2-41F0-8A44-F955FD0CC13E}" destId="{C7BF50A5-B9A8-4C6F-BA98-8EB456A41938}" srcOrd="0" destOrd="0" presId="urn:microsoft.com/office/officeart/2005/8/layout/hierarchy4"/>
    <dgm:cxn modelId="{885C4A53-93F1-4E27-8589-D6FAC6D054A9}" type="presOf" srcId="{42CED574-A03C-47AF-AB1F-CFA1724DFE8E}" destId="{DFCEA057-52F5-4A5F-9505-E60FCC66C5C9}" srcOrd="0" destOrd="0" presId="urn:microsoft.com/office/officeart/2005/8/layout/hierarchy4"/>
    <dgm:cxn modelId="{B6EBB959-EE39-4754-B0DE-4E3BDF77E17E}" srcId="{3D7238C2-4083-4A58-81E6-65384B56D4E5}" destId="{211E1986-C637-40F8-A079-18EA3B419175}" srcOrd="1" destOrd="0" parTransId="{FB0FDB77-E63E-48E6-B05C-38F4327E0AC3}" sibTransId="{807FD90C-3FF5-40F5-8AFF-80C79625650E}"/>
    <dgm:cxn modelId="{6E138580-4985-4C20-991F-068BEA602BE0}" type="presOf" srcId="{F06FCDE4-939F-4ACE-BC76-7491E94CFD24}" destId="{FD3DCD15-4A02-4879-8FA5-8678706AA397}" srcOrd="0" destOrd="0" presId="urn:microsoft.com/office/officeart/2005/8/layout/hierarchy4"/>
    <dgm:cxn modelId="{1D85DF8A-2234-403E-B899-2C1E11A3EB5D}" srcId="{D0617AFC-AB6B-4860-A55E-9C2582AB49D7}" destId="{99D5636C-FCB2-4093-B3F1-743DF8B84E18}" srcOrd="0" destOrd="0" parTransId="{3CA88CEB-8561-4DBA-AA47-943108554B53}" sibTransId="{74D10AD0-5F0B-4887-B458-A8B64EAD3042}"/>
    <dgm:cxn modelId="{F0F42798-A7A1-4A74-B86D-97CA3A6805CB}" srcId="{501609B8-CC64-4365-A365-B248BCBEBD18}" destId="{3D7238C2-4083-4A58-81E6-65384B56D4E5}" srcOrd="0" destOrd="0" parTransId="{3C5A05CA-B268-405F-AD6A-06B2663A1306}" sibTransId="{2FE68F29-6FDA-466F-83D0-69D5D21FC2D0}"/>
    <dgm:cxn modelId="{1E0380A4-BA0B-455D-A31E-423ED65D757F}" type="presOf" srcId="{211E1986-C637-40F8-A079-18EA3B419175}" destId="{7C402F1C-B18D-47E6-94FF-4407BBC1E306}" srcOrd="0" destOrd="0" presId="urn:microsoft.com/office/officeart/2005/8/layout/hierarchy4"/>
    <dgm:cxn modelId="{3E0715B7-BCBB-4AD4-86D4-5420EAB354E5}" type="presOf" srcId="{D0617AFC-AB6B-4860-A55E-9C2582AB49D7}" destId="{F0254F77-D9B4-453C-86DE-7514542958FE}" srcOrd="0" destOrd="0" presId="urn:microsoft.com/office/officeart/2005/8/layout/hierarchy4"/>
    <dgm:cxn modelId="{CF5674B8-411D-4626-8D0C-167730435A5D}" srcId="{92E5478D-3C76-4A10-8C6C-F4F85DDC942C}" destId="{9182F074-3EA2-41F0-8A44-F955FD0CC13E}" srcOrd="0" destOrd="0" parTransId="{56A47A05-4821-4C62-A4DC-3725CED4A6E0}" sibTransId="{5E849150-AD9C-4201-8541-9308CF198176}"/>
    <dgm:cxn modelId="{284471B9-8D85-4A65-A8B2-A54012624105}" srcId="{350AF262-4334-4A02-9A07-3477B7086021}" destId="{501609B8-CC64-4365-A365-B248BCBEBD18}" srcOrd="0" destOrd="0" parTransId="{836EC1F9-E768-43AE-A933-7FE8C62C44C5}" sibTransId="{8B8CFD54-BAD8-460A-B4F8-79CCE82248B7}"/>
    <dgm:cxn modelId="{E76503C3-1A44-4DF9-9999-4267E6535D46}" type="presOf" srcId="{3D7238C2-4083-4A58-81E6-65384B56D4E5}" destId="{87147104-ECD5-4DE5-BEE0-CBAEC5092690}" srcOrd="0" destOrd="0" presId="urn:microsoft.com/office/officeart/2005/8/layout/hierarchy4"/>
    <dgm:cxn modelId="{7FA4FFCF-6491-485D-8F6A-57CF0A701C70}" srcId="{D0617AFC-AB6B-4860-A55E-9C2582AB49D7}" destId="{42CED574-A03C-47AF-AB1F-CFA1724DFE8E}" srcOrd="1" destOrd="0" parTransId="{EEE6D9C6-97AF-446D-9BA8-1D6732379B0A}" sibTransId="{F8F90B4E-0A1E-4827-92FA-0E78E303BD1B}"/>
    <dgm:cxn modelId="{4C9D4DDC-69F1-4623-B058-F03C4122D489}" srcId="{969A15DB-6C86-46C4-88CC-4A9878635AB2}" destId="{F06FCDE4-939F-4ACE-BC76-7491E94CFD24}" srcOrd="0" destOrd="0" parTransId="{40E7EEA7-DB89-4AEE-AAD0-6419BE01FB18}" sibTransId="{3F16D0AA-F6CE-4534-B000-C47B3B4240E6}"/>
    <dgm:cxn modelId="{5DD895E9-C355-4182-81F1-8ED962EE1777}" srcId="{501609B8-CC64-4365-A365-B248BCBEBD18}" destId="{D0617AFC-AB6B-4860-A55E-9C2582AB49D7}" srcOrd="2" destOrd="0" parTransId="{E4C6BC34-3612-4113-8801-7C43B3B85C1F}" sibTransId="{14F3348D-FB25-48BF-AFA1-B5C83157FA07}"/>
    <dgm:cxn modelId="{C715131B-E395-4A6A-87B0-BA667F614871}" type="presParOf" srcId="{7A4A3B04-5462-4C3C-8CAE-504479955585}" destId="{F6E9E82C-1722-4DA7-87D5-CB05AE1E25DF}" srcOrd="0" destOrd="0" presId="urn:microsoft.com/office/officeart/2005/8/layout/hierarchy4"/>
    <dgm:cxn modelId="{EAB203B8-0457-4F8E-A13E-9E27DF45585A}" type="presParOf" srcId="{F6E9E82C-1722-4DA7-87D5-CB05AE1E25DF}" destId="{DC1C055F-02D8-40F2-80EE-6FD642A3A410}" srcOrd="0" destOrd="0" presId="urn:microsoft.com/office/officeart/2005/8/layout/hierarchy4"/>
    <dgm:cxn modelId="{69EA4FCA-C21E-4313-95BC-8432DBB98997}" type="presParOf" srcId="{F6E9E82C-1722-4DA7-87D5-CB05AE1E25DF}" destId="{0BE907BC-8677-4A76-9F58-883F0D0B4522}" srcOrd="1" destOrd="0" presId="urn:microsoft.com/office/officeart/2005/8/layout/hierarchy4"/>
    <dgm:cxn modelId="{C7E273C9-CC47-47F6-9A96-3D0522510CBB}" type="presParOf" srcId="{F6E9E82C-1722-4DA7-87D5-CB05AE1E25DF}" destId="{6CD4E50D-1662-4A36-BB28-4D01FECB4B93}" srcOrd="2" destOrd="0" presId="urn:microsoft.com/office/officeart/2005/8/layout/hierarchy4"/>
    <dgm:cxn modelId="{8CF8BFFC-5574-47D4-BE05-55EA97F49F0E}" type="presParOf" srcId="{6CD4E50D-1662-4A36-BB28-4D01FECB4B93}" destId="{A7657F5F-3D63-4C90-9432-C73F1093AE3F}" srcOrd="0" destOrd="0" presId="urn:microsoft.com/office/officeart/2005/8/layout/hierarchy4"/>
    <dgm:cxn modelId="{52873BFB-0256-4A15-9271-C6F1F54BF5CD}" type="presParOf" srcId="{A7657F5F-3D63-4C90-9432-C73F1093AE3F}" destId="{87147104-ECD5-4DE5-BEE0-CBAEC5092690}" srcOrd="0" destOrd="0" presId="urn:microsoft.com/office/officeart/2005/8/layout/hierarchy4"/>
    <dgm:cxn modelId="{219365F0-8F63-4865-AD9C-D9AE45554A69}" type="presParOf" srcId="{A7657F5F-3D63-4C90-9432-C73F1093AE3F}" destId="{CF733130-A4A9-42AC-A196-B8411DB6EE32}" srcOrd="1" destOrd="0" presId="urn:microsoft.com/office/officeart/2005/8/layout/hierarchy4"/>
    <dgm:cxn modelId="{CA213F56-3018-4833-82F2-FB962BD84FBE}" type="presParOf" srcId="{A7657F5F-3D63-4C90-9432-C73F1093AE3F}" destId="{FF49670E-C2F9-423E-B3B4-C595FF502E61}" srcOrd="2" destOrd="0" presId="urn:microsoft.com/office/officeart/2005/8/layout/hierarchy4"/>
    <dgm:cxn modelId="{F5F70B98-13EA-431C-80C2-799E380153DE}" type="presParOf" srcId="{FF49670E-C2F9-423E-B3B4-C595FF502E61}" destId="{806B03BF-5EEE-4455-B07B-0969F9FEA577}" srcOrd="0" destOrd="0" presId="urn:microsoft.com/office/officeart/2005/8/layout/hierarchy4"/>
    <dgm:cxn modelId="{16C73B92-AA55-49DC-ACA7-1D7B2B54BF97}" type="presParOf" srcId="{806B03BF-5EEE-4455-B07B-0969F9FEA577}" destId="{BA18120D-E76E-444F-BB72-C99BC69B302C}" srcOrd="0" destOrd="0" presId="urn:microsoft.com/office/officeart/2005/8/layout/hierarchy4"/>
    <dgm:cxn modelId="{EFBF3B2D-24CC-42CA-9B69-854B7813B4B5}" type="presParOf" srcId="{806B03BF-5EEE-4455-B07B-0969F9FEA577}" destId="{FCC750C6-74BB-4B98-AC96-1B44A87E8A9A}" srcOrd="1" destOrd="0" presId="urn:microsoft.com/office/officeart/2005/8/layout/hierarchy4"/>
    <dgm:cxn modelId="{1B8CB650-6C27-41B0-AC97-A6BBD4151430}" type="presParOf" srcId="{FF49670E-C2F9-423E-B3B4-C595FF502E61}" destId="{1FBEEB8E-6CDB-4B42-822A-D8BAB05ED9EA}" srcOrd="1" destOrd="0" presId="urn:microsoft.com/office/officeart/2005/8/layout/hierarchy4"/>
    <dgm:cxn modelId="{C8CE2106-8904-4C17-BDF3-C68B809D3793}" type="presParOf" srcId="{FF49670E-C2F9-423E-B3B4-C595FF502E61}" destId="{CBB47605-E732-43EF-B592-42F44A5CF6B5}" srcOrd="2" destOrd="0" presId="urn:microsoft.com/office/officeart/2005/8/layout/hierarchy4"/>
    <dgm:cxn modelId="{DFE42056-45FF-4073-B164-565AB6C16AAC}" type="presParOf" srcId="{CBB47605-E732-43EF-B592-42F44A5CF6B5}" destId="{7C402F1C-B18D-47E6-94FF-4407BBC1E306}" srcOrd="0" destOrd="0" presId="urn:microsoft.com/office/officeart/2005/8/layout/hierarchy4"/>
    <dgm:cxn modelId="{D7E47965-ED63-43FE-A71D-B7D7DC8E9C08}" type="presParOf" srcId="{CBB47605-E732-43EF-B592-42F44A5CF6B5}" destId="{CB281F80-61E7-441F-BB8A-B321E4AB1F54}" srcOrd="1" destOrd="0" presId="urn:microsoft.com/office/officeart/2005/8/layout/hierarchy4"/>
    <dgm:cxn modelId="{59C48B4F-7946-4EA8-B171-48C7057001E5}" type="presParOf" srcId="{6CD4E50D-1662-4A36-BB28-4D01FECB4B93}" destId="{334E592A-70E2-4703-98E9-1CD2ACEE6A4B}" srcOrd="1" destOrd="0" presId="urn:microsoft.com/office/officeart/2005/8/layout/hierarchy4"/>
    <dgm:cxn modelId="{857EECA1-4978-47B9-9AA9-6A80B567ED02}" type="presParOf" srcId="{6CD4E50D-1662-4A36-BB28-4D01FECB4B93}" destId="{CE4A56A9-7CCA-4E71-B960-12A53A0E718B}" srcOrd="2" destOrd="0" presId="urn:microsoft.com/office/officeart/2005/8/layout/hierarchy4"/>
    <dgm:cxn modelId="{A0971317-3C06-4A7F-8E86-ABC454D0720E}" type="presParOf" srcId="{CE4A56A9-7CCA-4E71-B960-12A53A0E718B}" destId="{B807E7D9-73C5-4A39-8A35-9149CA6BF1A1}" srcOrd="0" destOrd="0" presId="urn:microsoft.com/office/officeart/2005/8/layout/hierarchy4"/>
    <dgm:cxn modelId="{1B51ED15-E2D7-47A4-835E-4FDF4350FF26}" type="presParOf" srcId="{CE4A56A9-7CCA-4E71-B960-12A53A0E718B}" destId="{82E48536-E201-44BD-B464-29662EB38E39}" srcOrd="1" destOrd="0" presId="urn:microsoft.com/office/officeart/2005/8/layout/hierarchy4"/>
    <dgm:cxn modelId="{8ADC99FE-A732-4331-815B-B38BB7E2D8C9}" type="presParOf" srcId="{CE4A56A9-7CCA-4E71-B960-12A53A0E718B}" destId="{21A86109-1E69-47B4-BDD3-D155D55A014E}" srcOrd="2" destOrd="0" presId="urn:microsoft.com/office/officeart/2005/8/layout/hierarchy4"/>
    <dgm:cxn modelId="{2A43D258-142A-4495-8882-5D8F4F318CF2}" type="presParOf" srcId="{21A86109-1E69-47B4-BDD3-D155D55A014E}" destId="{764EAB4D-0A7C-4712-A362-DD0C75AC6CA9}" srcOrd="0" destOrd="0" presId="urn:microsoft.com/office/officeart/2005/8/layout/hierarchy4"/>
    <dgm:cxn modelId="{8A01999C-4810-4212-8087-E341E59AF456}" type="presParOf" srcId="{764EAB4D-0A7C-4712-A362-DD0C75AC6CA9}" destId="{FD3DCD15-4A02-4879-8FA5-8678706AA397}" srcOrd="0" destOrd="0" presId="urn:microsoft.com/office/officeart/2005/8/layout/hierarchy4"/>
    <dgm:cxn modelId="{3EDB74D9-7162-45AE-9A9C-1CED14F3BA88}" type="presParOf" srcId="{764EAB4D-0A7C-4712-A362-DD0C75AC6CA9}" destId="{AD3D40B6-9057-45B4-88E6-384A8A5C1465}" srcOrd="1" destOrd="0" presId="urn:microsoft.com/office/officeart/2005/8/layout/hierarchy4"/>
    <dgm:cxn modelId="{35B17EC4-D2EF-4C7B-AFAE-FEC681E70F5D}" type="presParOf" srcId="{6CD4E50D-1662-4A36-BB28-4D01FECB4B93}" destId="{9FD1DBCF-119B-4B5C-90F2-EBBFDD48AD66}" srcOrd="3" destOrd="0" presId="urn:microsoft.com/office/officeart/2005/8/layout/hierarchy4"/>
    <dgm:cxn modelId="{3E131D80-DB1F-4772-BB5B-C17E269BEBE9}" type="presParOf" srcId="{6CD4E50D-1662-4A36-BB28-4D01FECB4B93}" destId="{32BE9D21-2C03-4D60-9D8B-7DAA8F5F5E9D}" srcOrd="4" destOrd="0" presId="urn:microsoft.com/office/officeart/2005/8/layout/hierarchy4"/>
    <dgm:cxn modelId="{29AF6356-2AC7-4FAF-8F43-973FF2C5068A}" type="presParOf" srcId="{32BE9D21-2C03-4D60-9D8B-7DAA8F5F5E9D}" destId="{F0254F77-D9B4-453C-86DE-7514542958FE}" srcOrd="0" destOrd="0" presId="urn:microsoft.com/office/officeart/2005/8/layout/hierarchy4"/>
    <dgm:cxn modelId="{0724FCC3-E15E-4818-BFDE-8E15BD0331A2}" type="presParOf" srcId="{32BE9D21-2C03-4D60-9D8B-7DAA8F5F5E9D}" destId="{E1070846-8401-4420-B69E-9F97CDCF94F1}" srcOrd="1" destOrd="0" presId="urn:microsoft.com/office/officeart/2005/8/layout/hierarchy4"/>
    <dgm:cxn modelId="{593BA060-500D-4FA9-8484-AB3A3A90F04C}" type="presParOf" srcId="{32BE9D21-2C03-4D60-9D8B-7DAA8F5F5E9D}" destId="{33889C56-E6B4-4C8A-B203-676154E84AEF}" srcOrd="2" destOrd="0" presId="urn:microsoft.com/office/officeart/2005/8/layout/hierarchy4"/>
    <dgm:cxn modelId="{01D9295B-7CE2-4284-87A4-85ECB164BEF2}" type="presParOf" srcId="{33889C56-E6B4-4C8A-B203-676154E84AEF}" destId="{D5B7E6AE-19AA-4E2D-80C6-9FFC53633898}" srcOrd="0" destOrd="0" presId="urn:microsoft.com/office/officeart/2005/8/layout/hierarchy4"/>
    <dgm:cxn modelId="{C3D7F182-FCF9-4962-A08B-2E15DC7CC882}" type="presParOf" srcId="{D5B7E6AE-19AA-4E2D-80C6-9FFC53633898}" destId="{28B78339-3F85-4E58-96B3-750BE68AFDB9}" srcOrd="0" destOrd="0" presId="urn:microsoft.com/office/officeart/2005/8/layout/hierarchy4"/>
    <dgm:cxn modelId="{A4061260-D64A-4348-9B61-438C6D4F7E3C}" type="presParOf" srcId="{D5B7E6AE-19AA-4E2D-80C6-9FFC53633898}" destId="{DEDA6595-70D5-400C-863D-FA03BF9BF30C}" srcOrd="1" destOrd="0" presId="urn:microsoft.com/office/officeart/2005/8/layout/hierarchy4"/>
    <dgm:cxn modelId="{2FBD7754-0751-4122-BF2D-1725C9002987}" type="presParOf" srcId="{33889C56-E6B4-4C8A-B203-676154E84AEF}" destId="{47AE43B0-BF9A-4EDA-B80D-BA60393ABDF3}" srcOrd="1" destOrd="0" presId="urn:microsoft.com/office/officeart/2005/8/layout/hierarchy4"/>
    <dgm:cxn modelId="{25504027-6826-457C-ADC5-7681D4EAC5DF}" type="presParOf" srcId="{33889C56-E6B4-4C8A-B203-676154E84AEF}" destId="{F934BDE9-8C45-4ABD-A838-F945DFC991C2}" srcOrd="2" destOrd="0" presId="urn:microsoft.com/office/officeart/2005/8/layout/hierarchy4"/>
    <dgm:cxn modelId="{7870FF15-257B-4DF2-8302-07A8972C6669}" type="presParOf" srcId="{F934BDE9-8C45-4ABD-A838-F945DFC991C2}" destId="{DFCEA057-52F5-4A5F-9505-E60FCC66C5C9}" srcOrd="0" destOrd="0" presId="urn:microsoft.com/office/officeart/2005/8/layout/hierarchy4"/>
    <dgm:cxn modelId="{52B07407-4CE1-4C84-B515-37578CB5F7B5}" type="presParOf" srcId="{F934BDE9-8C45-4ABD-A838-F945DFC991C2}" destId="{A69E8086-7A1C-4399-8056-C6538E3B73D2}" srcOrd="1" destOrd="0" presId="urn:microsoft.com/office/officeart/2005/8/layout/hierarchy4"/>
    <dgm:cxn modelId="{39ED1FE6-20FD-4B04-BBA3-A72ECF2484E7}" type="presParOf" srcId="{6CD4E50D-1662-4A36-BB28-4D01FECB4B93}" destId="{43262624-4774-495B-B407-8F6E90D6F1FB}" srcOrd="5" destOrd="0" presId="urn:microsoft.com/office/officeart/2005/8/layout/hierarchy4"/>
    <dgm:cxn modelId="{253D6122-2A52-4363-A1B3-994177373BE5}" type="presParOf" srcId="{6CD4E50D-1662-4A36-BB28-4D01FECB4B93}" destId="{1F188BAE-6B8C-4974-95CB-3832C52FA27C}" srcOrd="6" destOrd="0" presId="urn:microsoft.com/office/officeart/2005/8/layout/hierarchy4"/>
    <dgm:cxn modelId="{744FA4F1-459A-4248-AC97-C46E10F5406D}" type="presParOf" srcId="{1F188BAE-6B8C-4974-95CB-3832C52FA27C}" destId="{D577A554-DD3C-467B-A00C-C9763E6CA36D}" srcOrd="0" destOrd="0" presId="urn:microsoft.com/office/officeart/2005/8/layout/hierarchy4"/>
    <dgm:cxn modelId="{28FC5345-95ED-402F-A858-A823A56C9B04}" type="presParOf" srcId="{1F188BAE-6B8C-4974-95CB-3832C52FA27C}" destId="{EF581045-BC7A-4681-ACD1-3EFF4B462177}" srcOrd="1" destOrd="0" presId="urn:microsoft.com/office/officeart/2005/8/layout/hierarchy4"/>
    <dgm:cxn modelId="{70F1131A-4116-4FDE-BD09-77F5B6A91815}" type="presParOf" srcId="{1F188BAE-6B8C-4974-95CB-3832C52FA27C}" destId="{B73215C4-78AC-444F-97FA-6E379E85B434}" srcOrd="2" destOrd="0" presId="urn:microsoft.com/office/officeart/2005/8/layout/hierarchy4"/>
    <dgm:cxn modelId="{2E64E6BA-E05A-46A3-9802-27D3DE5C8410}" type="presParOf" srcId="{B73215C4-78AC-444F-97FA-6E379E85B434}" destId="{65A543E4-08B8-4FB8-B715-11C6852C4114}" srcOrd="0" destOrd="0" presId="urn:microsoft.com/office/officeart/2005/8/layout/hierarchy4"/>
    <dgm:cxn modelId="{C6BA05F9-FDE4-4FA2-A95F-6F9F9E166625}" type="presParOf" srcId="{65A543E4-08B8-4FB8-B715-11C6852C4114}" destId="{C7BF50A5-B9A8-4C6F-BA98-8EB456A41938}" srcOrd="0" destOrd="0" presId="urn:microsoft.com/office/officeart/2005/8/layout/hierarchy4"/>
    <dgm:cxn modelId="{7D4FBD9C-9BAF-438B-A53C-83E28C5271FA}" type="presParOf" srcId="{65A543E4-08B8-4FB8-B715-11C6852C4114}" destId="{2B90BEB4-5555-4E3E-8F73-6C5E6E6B976B}"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9DFDFC2-4805-471D-B660-8C6369C8CFD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7B50471D-EC39-4FDC-AEA9-E16E2A69BD2F}">
      <dgm:prSet/>
      <dgm:spPr/>
      <dgm:t>
        <a:bodyPr/>
        <a:lstStyle/>
        <a:p>
          <a:r>
            <a:rPr lang="en-US" b="0" dirty="0"/>
            <a:t>On by default</a:t>
          </a:r>
        </a:p>
      </dgm:t>
    </dgm:pt>
    <dgm:pt modelId="{0D1BBF3E-540B-4F2F-82FF-25F49A619F33}" type="parTrans" cxnId="{D513F3CF-516A-4DE9-BD44-3CDC0DC76008}">
      <dgm:prSet/>
      <dgm:spPr/>
      <dgm:t>
        <a:bodyPr/>
        <a:lstStyle/>
        <a:p>
          <a:endParaRPr lang="en-US"/>
        </a:p>
      </dgm:t>
    </dgm:pt>
    <dgm:pt modelId="{EFE1ADD9-CF32-461B-8EA6-EE6A65DF2086}" type="sibTrans" cxnId="{D513F3CF-516A-4DE9-BD44-3CDC0DC76008}">
      <dgm:prSet/>
      <dgm:spPr/>
      <dgm:t>
        <a:bodyPr/>
        <a:lstStyle/>
        <a:p>
          <a:endParaRPr lang="en-US"/>
        </a:p>
      </dgm:t>
    </dgm:pt>
    <dgm:pt modelId="{64E59DB4-7E7A-4952-966C-F91045380489}">
      <dgm:prSet/>
      <dgm:spPr/>
      <dgm:t>
        <a:bodyPr/>
        <a:lstStyle/>
        <a:p>
          <a:r>
            <a:rPr lang="en-US" b="0" dirty="0"/>
            <a:t>Concurrent updates to the GAM and SGAM</a:t>
          </a:r>
        </a:p>
      </dgm:t>
    </dgm:pt>
    <dgm:pt modelId="{B7DD5130-F6F9-445C-A55A-1DD71063718D}" type="parTrans" cxnId="{B8768342-F816-45D1-A2CE-468E69D79531}">
      <dgm:prSet/>
      <dgm:spPr/>
      <dgm:t>
        <a:bodyPr/>
        <a:lstStyle/>
        <a:p>
          <a:endParaRPr lang="en-US"/>
        </a:p>
      </dgm:t>
    </dgm:pt>
    <dgm:pt modelId="{11DA7990-12E6-4978-BD08-E84BEEDCB2D3}" type="sibTrans" cxnId="{B8768342-F816-45D1-A2CE-468E69D79531}">
      <dgm:prSet/>
      <dgm:spPr/>
      <dgm:t>
        <a:bodyPr/>
        <a:lstStyle/>
        <a:p>
          <a:endParaRPr lang="en-US"/>
        </a:p>
      </dgm:t>
    </dgm:pt>
    <dgm:pt modelId="{BACB5489-0711-4E96-B75C-61209DC12877}">
      <dgm:prSet/>
      <dgm:spPr/>
      <dgm:t>
        <a:bodyPr/>
        <a:lstStyle/>
        <a:p>
          <a:r>
            <a:rPr lang="en-US" b="0"/>
            <a:t>Shared latch rather than using the update latch</a:t>
          </a:r>
          <a:endParaRPr lang="en-US" b="0" dirty="0"/>
        </a:p>
      </dgm:t>
    </dgm:pt>
    <dgm:pt modelId="{0691AD4D-D7DD-4611-AC2E-F6AED7C3417B}" type="parTrans" cxnId="{8C48503A-067E-451D-861D-30C9DDEC42EA}">
      <dgm:prSet/>
      <dgm:spPr/>
      <dgm:t>
        <a:bodyPr/>
        <a:lstStyle/>
        <a:p>
          <a:endParaRPr lang="en-US"/>
        </a:p>
      </dgm:t>
    </dgm:pt>
    <dgm:pt modelId="{EE99393B-C6A0-4F2F-8444-511F444D3901}" type="sibTrans" cxnId="{8C48503A-067E-451D-861D-30C9DDEC42EA}">
      <dgm:prSet/>
      <dgm:spPr/>
      <dgm:t>
        <a:bodyPr/>
        <a:lstStyle/>
        <a:p>
          <a:endParaRPr lang="en-US"/>
        </a:p>
      </dgm:t>
    </dgm:pt>
    <dgm:pt modelId="{7524B752-1ECB-4A61-8EFD-5676C4C5CE29}">
      <dgm:prSet/>
      <dgm:spPr/>
      <dgm:t>
        <a:bodyPr/>
        <a:lstStyle/>
        <a:p>
          <a:r>
            <a:rPr lang="en-US" b="0"/>
            <a:t>Nearly all tempdb contention</a:t>
          </a:r>
          <a:endParaRPr lang="en-US" b="0" dirty="0"/>
        </a:p>
      </dgm:t>
    </dgm:pt>
    <dgm:pt modelId="{8C443B70-1F75-4D43-88FC-744A1E42B9E1}" type="parTrans" cxnId="{8383DB5F-66BC-4672-95BB-E93F63EE16BC}">
      <dgm:prSet/>
      <dgm:spPr/>
      <dgm:t>
        <a:bodyPr/>
        <a:lstStyle/>
        <a:p>
          <a:endParaRPr lang="en-US"/>
        </a:p>
      </dgm:t>
    </dgm:pt>
    <dgm:pt modelId="{7201DCCB-56AB-4AD4-9F44-AAF8BEAD7867}" type="sibTrans" cxnId="{8383DB5F-66BC-4672-95BB-E93F63EE16BC}">
      <dgm:prSet/>
      <dgm:spPr/>
      <dgm:t>
        <a:bodyPr/>
        <a:lstStyle/>
        <a:p>
          <a:endParaRPr lang="en-US"/>
        </a:p>
      </dgm:t>
    </dgm:pt>
    <dgm:pt modelId="{406DBFED-A088-4888-88DD-4573F2A66EA9}">
      <dgm:prSet/>
      <dgm:spPr/>
      <dgm:t>
        <a:bodyPr/>
        <a:lstStyle/>
        <a:p>
          <a:r>
            <a:rPr lang="en-US" b="0" dirty="0"/>
            <a:t>Parallel modification to GAM/SGAM pages</a:t>
          </a:r>
        </a:p>
      </dgm:t>
    </dgm:pt>
    <dgm:pt modelId="{0A341D9B-BF61-4BF3-B607-8E228B1882A9}" type="parTrans" cxnId="{B8E85870-E1BD-476E-89BD-830C2475D00E}">
      <dgm:prSet/>
      <dgm:spPr/>
      <dgm:t>
        <a:bodyPr/>
        <a:lstStyle/>
        <a:p>
          <a:endParaRPr lang="en-US"/>
        </a:p>
      </dgm:t>
    </dgm:pt>
    <dgm:pt modelId="{E10565D0-1561-4150-A4F1-2767E8FEF021}" type="sibTrans" cxnId="{B8E85870-E1BD-476E-89BD-830C2475D00E}">
      <dgm:prSet/>
      <dgm:spPr/>
      <dgm:t>
        <a:bodyPr/>
        <a:lstStyle/>
        <a:p>
          <a:endParaRPr lang="en-US"/>
        </a:p>
      </dgm:t>
    </dgm:pt>
    <dgm:pt modelId="{206D4BAB-1BA7-4DBB-A741-8A8BC21116FC}">
      <dgm:prSet/>
      <dgm:spPr/>
      <dgm:t>
        <a:bodyPr/>
        <a:lstStyle/>
        <a:p>
          <a:r>
            <a:rPr lang="en-US" b="0" dirty="0"/>
            <a:t>Testing</a:t>
          </a:r>
        </a:p>
      </dgm:t>
    </dgm:pt>
    <dgm:pt modelId="{F4E71FB0-F3A1-47FA-B6B4-70DF0EB8D923}" type="parTrans" cxnId="{35C29BBD-6FFE-4C62-8126-712D36F924AD}">
      <dgm:prSet/>
      <dgm:spPr/>
      <dgm:t>
        <a:bodyPr/>
        <a:lstStyle/>
        <a:p>
          <a:endParaRPr lang="en-US"/>
        </a:p>
      </dgm:t>
    </dgm:pt>
    <dgm:pt modelId="{D9A7D669-83E9-45DE-8F59-E793A3F85DD7}" type="sibTrans" cxnId="{35C29BBD-6FFE-4C62-8126-712D36F924AD}">
      <dgm:prSet/>
      <dgm:spPr/>
      <dgm:t>
        <a:bodyPr/>
        <a:lstStyle/>
        <a:p>
          <a:endParaRPr lang="en-US"/>
        </a:p>
      </dgm:t>
    </dgm:pt>
    <dgm:pt modelId="{9E5756C2-C618-4C36-BB27-9B0A93CF2FA2}">
      <dgm:prSet/>
      <dgm:spPr/>
      <dgm:t>
        <a:bodyPr/>
        <a:lstStyle/>
        <a:p>
          <a:r>
            <a:rPr lang="en-US" b="0" i="0" dirty="0">
              <a:solidFill>
                <a:schemeClr val="bg1"/>
              </a:solidFill>
              <a:effectLst/>
            </a:rPr>
            <a:t>Do we still need multiple data files for </a:t>
          </a:r>
          <a:r>
            <a:rPr lang="en-US" i="0" dirty="0">
              <a:solidFill>
                <a:schemeClr val="bg1"/>
              </a:solidFill>
              <a:effectLst/>
            </a:rPr>
            <a:t>tempdb</a:t>
          </a:r>
          <a:r>
            <a:rPr lang="en-US" b="0" i="0" dirty="0">
              <a:solidFill>
                <a:schemeClr val="bg1"/>
              </a:solidFill>
              <a:effectLst/>
            </a:rPr>
            <a:t>?</a:t>
          </a:r>
        </a:p>
      </dgm:t>
    </dgm:pt>
    <dgm:pt modelId="{13346FA8-F56D-4B07-8090-0F86674BFD0D}" type="parTrans" cxnId="{71D10C6D-2B39-4601-B99F-C9D35E94413B}">
      <dgm:prSet/>
      <dgm:spPr/>
      <dgm:t>
        <a:bodyPr/>
        <a:lstStyle/>
        <a:p>
          <a:endParaRPr lang="en-US"/>
        </a:p>
      </dgm:t>
    </dgm:pt>
    <dgm:pt modelId="{714A0526-2BD4-4950-803A-EDA6E849BB24}" type="sibTrans" cxnId="{71D10C6D-2B39-4601-B99F-C9D35E94413B}">
      <dgm:prSet/>
      <dgm:spPr/>
      <dgm:t>
        <a:bodyPr/>
        <a:lstStyle/>
        <a:p>
          <a:endParaRPr lang="en-US"/>
        </a:p>
      </dgm:t>
    </dgm:pt>
    <dgm:pt modelId="{70439F07-746E-4996-B564-D952FED23FE0}">
      <dgm:prSet/>
      <dgm:spPr/>
      <dgm:t>
        <a:bodyPr/>
        <a:lstStyle/>
        <a:p>
          <a:r>
            <a:rPr lang="en-US" b="0" i="0" dirty="0">
              <a:solidFill>
                <a:srgbClr val="2F2F2F"/>
              </a:solidFill>
              <a:effectLst/>
            </a:rPr>
            <a:t>Only time and testing will tell.</a:t>
          </a:r>
        </a:p>
      </dgm:t>
    </dgm:pt>
    <dgm:pt modelId="{21F843EB-9D36-41A6-9998-912D06349C34}" type="parTrans" cxnId="{E9089B73-E2F3-4DF0-B448-267C9FC62011}">
      <dgm:prSet/>
      <dgm:spPr/>
      <dgm:t>
        <a:bodyPr/>
        <a:lstStyle/>
        <a:p>
          <a:endParaRPr lang="en-US"/>
        </a:p>
      </dgm:t>
    </dgm:pt>
    <dgm:pt modelId="{199BFC78-80AC-43E1-8E91-5C2BB3CC3051}" type="sibTrans" cxnId="{E9089B73-E2F3-4DF0-B448-267C9FC62011}">
      <dgm:prSet/>
      <dgm:spPr/>
      <dgm:t>
        <a:bodyPr/>
        <a:lstStyle/>
        <a:p>
          <a:endParaRPr lang="en-US"/>
        </a:p>
      </dgm:t>
    </dgm:pt>
    <dgm:pt modelId="{96A4674D-CE26-420A-8EF7-FE50080ED711}">
      <dgm:prSet/>
      <dgm:spPr/>
      <dgm:t>
        <a:bodyPr/>
        <a:lstStyle/>
        <a:p>
          <a:r>
            <a:rPr lang="en-US" b="0" dirty="0"/>
            <a:t>Testing show that over 99.99% of all contention is removed.</a:t>
          </a:r>
        </a:p>
      </dgm:t>
    </dgm:pt>
    <dgm:pt modelId="{95E86DE6-53DC-4BA5-BFC5-F665FF022415}" type="parTrans" cxnId="{AA479CCF-F5BD-4C86-B3A2-1BD6E4D0E91F}">
      <dgm:prSet/>
      <dgm:spPr/>
      <dgm:t>
        <a:bodyPr/>
        <a:lstStyle/>
        <a:p>
          <a:endParaRPr lang="en-US"/>
        </a:p>
      </dgm:t>
    </dgm:pt>
    <dgm:pt modelId="{44971E78-8D00-49AD-847E-E89C64913916}" type="sibTrans" cxnId="{AA479CCF-F5BD-4C86-B3A2-1BD6E4D0E91F}">
      <dgm:prSet/>
      <dgm:spPr/>
      <dgm:t>
        <a:bodyPr/>
        <a:lstStyle/>
        <a:p>
          <a:endParaRPr lang="en-US"/>
        </a:p>
      </dgm:t>
    </dgm:pt>
    <dgm:pt modelId="{B319710E-F9FE-471D-8146-4278420ACB32}">
      <dgm:prSet/>
      <dgm:spPr/>
      <dgm:t>
        <a:bodyPr/>
        <a:lstStyle/>
        <a:p>
          <a:r>
            <a:rPr lang="en-US" b="0" i="0" dirty="0">
              <a:solidFill>
                <a:schemeClr val="bg1"/>
              </a:solidFill>
              <a:effectLst/>
            </a:rPr>
            <a:t>Contention should now be rare</a:t>
          </a:r>
          <a:endParaRPr lang="en-US" b="0" dirty="0">
            <a:solidFill>
              <a:schemeClr val="bg1"/>
            </a:solidFill>
          </a:endParaRPr>
        </a:p>
      </dgm:t>
    </dgm:pt>
    <dgm:pt modelId="{DFDCA7F3-6D65-40FA-882B-00C9EE3BAE17}" type="parTrans" cxnId="{C4D8307E-53AE-4703-B3AD-D42A9D984756}">
      <dgm:prSet/>
      <dgm:spPr/>
      <dgm:t>
        <a:bodyPr/>
        <a:lstStyle/>
        <a:p>
          <a:endParaRPr lang="en-US"/>
        </a:p>
      </dgm:t>
    </dgm:pt>
    <dgm:pt modelId="{B1E05EF6-B0AE-4109-80A4-E13820CF7236}" type="sibTrans" cxnId="{C4D8307E-53AE-4703-B3AD-D42A9D984756}">
      <dgm:prSet/>
      <dgm:spPr/>
      <dgm:t>
        <a:bodyPr/>
        <a:lstStyle/>
        <a:p>
          <a:endParaRPr lang="en-US"/>
        </a:p>
      </dgm:t>
    </dgm:pt>
    <dgm:pt modelId="{F3379F51-C545-4E3B-AC7B-B13ECB0399A8}">
      <dgm:prSet/>
      <dgm:spPr/>
      <dgm:t>
        <a:bodyPr/>
        <a:lstStyle/>
        <a:p>
          <a:r>
            <a:rPr lang="en-US" b="0" i="0" dirty="0">
              <a:solidFill>
                <a:srgbClr val="2F2F2F"/>
              </a:solidFill>
              <a:effectLst/>
            </a:rPr>
            <a:t>For now, still recommended.</a:t>
          </a:r>
        </a:p>
      </dgm:t>
    </dgm:pt>
    <dgm:pt modelId="{2A60CCF2-7400-43C1-8BE4-207D645B3132}" type="parTrans" cxnId="{9927BC72-4DD0-48BC-BBEA-797A9F90395B}">
      <dgm:prSet/>
      <dgm:spPr/>
      <dgm:t>
        <a:bodyPr/>
        <a:lstStyle/>
        <a:p>
          <a:endParaRPr lang="en-CA"/>
        </a:p>
      </dgm:t>
    </dgm:pt>
    <dgm:pt modelId="{F245A5A9-C299-4833-BEC8-D246C55BDDA0}" type="sibTrans" cxnId="{9927BC72-4DD0-48BC-BBEA-797A9F90395B}">
      <dgm:prSet/>
      <dgm:spPr/>
      <dgm:t>
        <a:bodyPr/>
        <a:lstStyle/>
        <a:p>
          <a:endParaRPr lang="en-CA"/>
        </a:p>
      </dgm:t>
    </dgm:pt>
    <dgm:pt modelId="{2D37A1AD-1B31-4C92-BBB2-C82895FE4DA1}" type="pres">
      <dgm:prSet presAssocID="{39DFDFC2-4805-471D-B660-8C6369C8CFD1}" presName="linear" presStyleCnt="0">
        <dgm:presLayoutVars>
          <dgm:dir/>
          <dgm:animLvl val="lvl"/>
          <dgm:resizeHandles val="exact"/>
        </dgm:presLayoutVars>
      </dgm:prSet>
      <dgm:spPr/>
    </dgm:pt>
    <dgm:pt modelId="{7BFF2AD1-B598-4783-908A-3D2602749B9A}" type="pres">
      <dgm:prSet presAssocID="{7B50471D-EC39-4FDC-AEA9-E16E2A69BD2F}" presName="parentLin" presStyleCnt="0"/>
      <dgm:spPr/>
    </dgm:pt>
    <dgm:pt modelId="{4C947B22-66CA-46BB-94BE-0EAEFDC0054D}" type="pres">
      <dgm:prSet presAssocID="{7B50471D-EC39-4FDC-AEA9-E16E2A69BD2F}" presName="parentLeftMargin" presStyleLbl="node1" presStyleIdx="0" presStyleCnt="5"/>
      <dgm:spPr/>
    </dgm:pt>
    <dgm:pt modelId="{4014190D-FAB9-4FE3-8A99-3319607F3E6F}" type="pres">
      <dgm:prSet presAssocID="{7B50471D-EC39-4FDC-AEA9-E16E2A69BD2F}" presName="parentText" presStyleLbl="node1" presStyleIdx="0" presStyleCnt="5">
        <dgm:presLayoutVars>
          <dgm:chMax val="0"/>
          <dgm:bulletEnabled val="1"/>
        </dgm:presLayoutVars>
      </dgm:prSet>
      <dgm:spPr/>
    </dgm:pt>
    <dgm:pt modelId="{1F8F8124-2B35-4952-AF7F-D1E6790E45A5}" type="pres">
      <dgm:prSet presAssocID="{7B50471D-EC39-4FDC-AEA9-E16E2A69BD2F}" presName="negativeSpace" presStyleCnt="0"/>
      <dgm:spPr/>
    </dgm:pt>
    <dgm:pt modelId="{C6349BCB-961E-47E4-BEFB-266D9E687254}" type="pres">
      <dgm:prSet presAssocID="{7B50471D-EC39-4FDC-AEA9-E16E2A69BD2F}" presName="childText" presStyleLbl="conFgAcc1" presStyleIdx="0" presStyleCnt="5">
        <dgm:presLayoutVars>
          <dgm:bulletEnabled val="1"/>
        </dgm:presLayoutVars>
      </dgm:prSet>
      <dgm:spPr/>
    </dgm:pt>
    <dgm:pt modelId="{0C28CA8F-F9CD-46C7-A4A9-33E88D9FFE6B}" type="pres">
      <dgm:prSet presAssocID="{EFE1ADD9-CF32-461B-8EA6-EE6A65DF2086}" presName="spaceBetweenRectangles" presStyleCnt="0"/>
      <dgm:spPr/>
    </dgm:pt>
    <dgm:pt modelId="{79E035B4-86B2-46E1-91C9-F8F8F01F805C}" type="pres">
      <dgm:prSet presAssocID="{64E59DB4-7E7A-4952-966C-F91045380489}" presName="parentLin" presStyleCnt="0"/>
      <dgm:spPr/>
    </dgm:pt>
    <dgm:pt modelId="{B4741D35-2456-4E25-858F-84680AD4441C}" type="pres">
      <dgm:prSet presAssocID="{64E59DB4-7E7A-4952-966C-F91045380489}" presName="parentLeftMargin" presStyleLbl="node1" presStyleIdx="0" presStyleCnt="5"/>
      <dgm:spPr/>
    </dgm:pt>
    <dgm:pt modelId="{D2300A3E-F5F6-4AC9-A3BA-BFE072AD0085}" type="pres">
      <dgm:prSet presAssocID="{64E59DB4-7E7A-4952-966C-F91045380489}" presName="parentText" presStyleLbl="node1" presStyleIdx="1" presStyleCnt="5">
        <dgm:presLayoutVars>
          <dgm:chMax val="0"/>
          <dgm:bulletEnabled val="1"/>
        </dgm:presLayoutVars>
      </dgm:prSet>
      <dgm:spPr/>
    </dgm:pt>
    <dgm:pt modelId="{38D9CAA1-C1A9-4343-9A4E-4E32402F0F3B}" type="pres">
      <dgm:prSet presAssocID="{64E59DB4-7E7A-4952-966C-F91045380489}" presName="negativeSpace" presStyleCnt="0"/>
      <dgm:spPr/>
    </dgm:pt>
    <dgm:pt modelId="{C650F462-640D-4D5D-935F-69E4F1F0BA2F}" type="pres">
      <dgm:prSet presAssocID="{64E59DB4-7E7A-4952-966C-F91045380489}" presName="childText" presStyleLbl="conFgAcc1" presStyleIdx="1" presStyleCnt="5">
        <dgm:presLayoutVars>
          <dgm:bulletEnabled val="1"/>
        </dgm:presLayoutVars>
      </dgm:prSet>
      <dgm:spPr/>
    </dgm:pt>
    <dgm:pt modelId="{769177BB-D0C8-4D45-A732-349977689F3D}" type="pres">
      <dgm:prSet presAssocID="{11DA7990-12E6-4978-BD08-E84BEEDCB2D3}" presName="spaceBetweenRectangles" presStyleCnt="0"/>
      <dgm:spPr/>
    </dgm:pt>
    <dgm:pt modelId="{AAFECF05-E991-4051-A288-E71851A8BEB8}" type="pres">
      <dgm:prSet presAssocID="{206D4BAB-1BA7-4DBB-A741-8A8BC21116FC}" presName="parentLin" presStyleCnt="0"/>
      <dgm:spPr/>
    </dgm:pt>
    <dgm:pt modelId="{A96DE450-6C4B-4990-8DAA-941E2F93D473}" type="pres">
      <dgm:prSet presAssocID="{206D4BAB-1BA7-4DBB-A741-8A8BC21116FC}" presName="parentLeftMargin" presStyleLbl="node1" presStyleIdx="1" presStyleCnt="5"/>
      <dgm:spPr/>
    </dgm:pt>
    <dgm:pt modelId="{AFDADBA0-F2DC-4D5E-AB74-D87598C02EEC}" type="pres">
      <dgm:prSet presAssocID="{206D4BAB-1BA7-4DBB-A741-8A8BC21116FC}" presName="parentText" presStyleLbl="node1" presStyleIdx="2" presStyleCnt="5">
        <dgm:presLayoutVars>
          <dgm:chMax val="0"/>
          <dgm:bulletEnabled val="1"/>
        </dgm:presLayoutVars>
      </dgm:prSet>
      <dgm:spPr/>
    </dgm:pt>
    <dgm:pt modelId="{7A8CC247-2113-444E-9B8E-6600D96F7E4B}" type="pres">
      <dgm:prSet presAssocID="{206D4BAB-1BA7-4DBB-A741-8A8BC21116FC}" presName="negativeSpace" presStyleCnt="0"/>
      <dgm:spPr/>
    </dgm:pt>
    <dgm:pt modelId="{A264D0FF-AB88-4ECE-A6E1-2F7A4A6C7B6F}" type="pres">
      <dgm:prSet presAssocID="{206D4BAB-1BA7-4DBB-A741-8A8BC21116FC}" presName="childText" presStyleLbl="conFgAcc1" presStyleIdx="2" presStyleCnt="5">
        <dgm:presLayoutVars>
          <dgm:bulletEnabled val="1"/>
        </dgm:presLayoutVars>
      </dgm:prSet>
      <dgm:spPr/>
    </dgm:pt>
    <dgm:pt modelId="{641CE519-53B2-430E-8330-277220EA8419}" type="pres">
      <dgm:prSet presAssocID="{D9A7D669-83E9-45DE-8F59-E793A3F85DD7}" presName="spaceBetweenRectangles" presStyleCnt="0"/>
      <dgm:spPr/>
    </dgm:pt>
    <dgm:pt modelId="{63A6D273-34F2-44CE-8C3C-32F0703461C5}" type="pres">
      <dgm:prSet presAssocID="{B319710E-F9FE-471D-8146-4278420ACB32}" presName="parentLin" presStyleCnt="0"/>
      <dgm:spPr/>
    </dgm:pt>
    <dgm:pt modelId="{B5ED1F7F-245D-4124-B7CE-2EA7B5DB513C}" type="pres">
      <dgm:prSet presAssocID="{B319710E-F9FE-471D-8146-4278420ACB32}" presName="parentLeftMargin" presStyleLbl="node1" presStyleIdx="2" presStyleCnt="5"/>
      <dgm:spPr/>
    </dgm:pt>
    <dgm:pt modelId="{2CE469C3-8949-4A30-9EB0-5BC762CB68B7}" type="pres">
      <dgm:prSet presAssocID="{B319710E-F9FE-471D-8146-4278420ACB32}" presName="parentText" presStyleLbl="node1" presStyleIdx="3" presStyleCnt="5">
        <dgm:presLayoutVars>
          <dgm:chMax val="0"/>
          <dgm:bulletEnabled val="1"/>
        </dgm:presLayoutVars>
      </dgm:prSet>
      <dgm:spPr/>
    </dgm:pt>
    <dgm:pt modelId="{C7C852F1-B71A-4AF5-8843-1058B72F27AD}" type="pres">
      <dgm:prSet presAssocID="{B319710E-F9FE-471D-8146-4278420ACB32}" presName="negativeSpace" presStyleCnt="0"/>
      <dgm:spPr/>
    </dgm:pt>
    <dgm:pt modelId="{1C3C1A18-10A2-4744-9461-5750AEF5E76A}" type="pres">
      <dgm:prSet presAssocID="{B319710E-F9FE-471D-8146-4278420ACB32}" presName="childText" presStyleLbl="conFgAcc1" presStyleIdx="3" presStyleCnt="5">
        <dgm:presLayoutVars>
          <dgm:bulletEnabled val="1"/>
        </dgm:presLayoutVars>
      </dgm:prSet>
      <dgm:spPr/>
    </dgm:pt>
    <dgm:pt modelId="{5AE6C0CE-618F-4590-91DE-9EC400BE3887}" type="pres">
      <dgm:prSet presAssocID="{B1E05EF6-B0AE-4109-80A4-E13820CF7236}" presName="spaceBetweenRectangles" presStyleCnt="0"/>
      <dgm:spPr/>
    </dgm:pt>
    <dgm:pt modelId="{E1820B77-B810-45C2-8884-FED271F258C4}" type="pres">
      <dgm:prSet presAssocID="{9E5756C2-C618-4C36-BB27-9B0A93CF2FA2}" presName="parentLin" presStyleCnt="0"/>
      <dgm:spPr/>
    </dgm:pt>
    <dgm:pt modelId="{AAB3289A-31FD-4E55-BF14-A6AC2B72547F}" type="pres">
      <dgm:prSet presAssocID="{9E5756C2-C618-4C36-BB27-9B0A93CF2FA2}" presName="parentLeftMargin" presStyleLbl="node1" presStyleIdx="3" presStyleCnt="5"/>
      <dgm:spPr/>
    </dgm:pt>
    <dgm:pt modelId="{A911C564-9535-4510-9B78-060D73DCC49C}" type="pres">
      <dgm:prSet presAssocID="{9E5756C2-C618-4C36-BB27-9B0A93CF2FA2}" presName="parentText" presStyleLbl="node1" presStyleIdx="4" presStyleCnt="5">
        <dgm:presLayoutVars>
          <dgm:chMax val="0"/>
          <dgm:bulletEnabled val="1"/>
        </dgm:presLayoutVars>
      </dgm:prSet>
      <dgm:spPr/>
    </dgm:pt>
    <dgm:pt modelId="{4BFC416B-3AAF-4772-ADC5-882D3ED81281}" type="pres">
      <dgm:prSet presAssocID="{9E5756C2-C618-4C36-BB27-9B0A93CF2FA2}" presName="negativeSpace" presStyleCnt="0"/>
      <dgm:spPr/>
    </dgm:pt>
    <dgm:pt modelId="{8507B061-7314-4C25-88A0-1ECEEBE425A2}" type="pres">
      <dgm:prSet presAssocID="{9E5756C2-C618-4C36-BB27-9B0A93CF2FA2}" presName="childText" presStyleLbl="conFgAcc1" presStyleIdx="4" presStyleCnt="5">
        <dgm:presLayoutVars>
          <dgm:bulletEnabled val="1"/>
        </dgm:presLayoutVars>
      </dgm:prSet>
      <dgm:spPr/>
    </dgm:pt>
  </dgm:ptLst>
  <dgm:cxnLst>
    <dgm:cxn modelId="{3A705E00-1728-43E0-8995-7930B2DA870E}" type="presOf" srcId="{206D4BAB-1BA7-4DBB-A741-8A8BC21116FC}" destId="{AFDADBA0-F2DC-4D5E-AB74-D87598C02EEC}" srcOrd="1" destOrd="0" presId="urn:microsoft.com/office/officeart/2005/8/layout/list1"/>
    <dgm:cxn modelId="{5F4EB203-DEFF-4367-BEC8-A3078C25EFE3}" type="presOf" srcId="{206D4BAB-1BA7-4DBB-A741-8A8BC21116FC}" destId="{A96DE450-6C4B-4990-8DAA-941E2F93D473}" srcOrd="0" destOrd="0" presId="urn:microsoft.com/office/officeart/2005/8/layout/list1"/>
    <dgm:cxn modelId="{58693320-9558-4DBA-90DA-9FB23DE0F899}" type="presOf" srcId="{BACB5489-0711-4E96-B75C-61209DC12877}" destId="{C650F462-640D-4D5D-935F-69E4F1F0BA2F}" srcOrd="0" destOrd="0" presId="urn:microsoft.com/office/officeart/2005/8/layout/list1"/>
    <dgm:cxn modelId="{00A94B2D-747D-42E0-8FC1-00D7EF0D5CFA}" type="presOf" srcId="{9E5756C2-C618-4C36-BB27-9B0A93CF2FA2}" destId="{AAB3289A-31FD-4E55-BF14-A6AC2B72547F}" srcOrd="0" destOrd="0" presId="urn:microsoft.com/office/officeart/2005/8/layout/list1"/>
    <dgm:cxn modelId="{8C48503A-067E-451D-861D-30C9DDEC42EA}" srcId="{64E59DB4-7E7A-4952-966C-F91045380489}" destId="{BACB5489-0711-4E96-B75C-61209DC12877}" srcOrd="0" destOrd="0" parTransId="{0691AD4D-D7DD-4611-AC2E-F6AED7C3417B}" sibTransId="{EE99393B-C6A0-4F2F-8444-511F444D3901}"/>
    <dgm:cxn modelId="{8383DB5F-66BC-4672-95BB-E93F63EE16BC}" srcId="{64E59DB4-7E7A-4952-966C-F91045380489}" destId="{7524B752-1ECB-4A61-8EFD-5676C4C5CE29}" srcOrd="1" destOrd="0" parTransId="{8C443B70-1F75-4D43-88FC-744A1E42B9E1}" sibTransId="{7201DCCB-56AB-4AD4-9F44-AAF8BEAD7867}"/>
    <dgm:cxn modelId="{B8768342-F816-45D1-A2CE-468E69D79531}" srcId="{39DFDFC2-4805-471D-B660-8C6369C8CFD1}" destId="{64E59DB4-7E7A-4952-966C-F91045380489}" srcOrd="1" destOrd="0" parTransId="{B7DD5130-F6F9-445C-A55A-1DD71063718D}" sibTransId="{11DA7990-12E6-4978-BD08-E84BEEDCB2D3}"/>
    <dgm:cxn modelId="{8646306A-3955-49ED-835A-C609284DF77F}" type="presOf" srcId="{64E59DB4-7E7A-4952-966C-F91045380489}" destId="{D2300A3E-F5F6-4AC9-A3BA-BFE072AD0085}" srcOrd="1" destOrd="0" presId="urn:microsoft.com/office/officeart/2005/8/layout/list1"/>
    <dgm:cxn modelId="{71D10C6D-2B39-4601-B99F-C9D35E94413B}" srcId="{39DFDFC2-4805-471D-B660-8C6369C8CFD1}" destId="{9E5756C2-C618-4C36-BB27-9B0A93CF2FA2}" srcOrd="4" destOrd="0" parTransId="{13346FA8-F56D-4B07-8090-0F86674BFD0D}" sibTransId="{714A0526-2BD4-4950-803A-EDA6E849BB24}"/>
    <dgm:cxn modelId="{0C9DD56F-F4E1-4819-BE6F-05BAE2928933}" type="presOf" srcId="{F3379F51-C545-4E3B-AC7B-B13ECB0399A8}" destId="{8507B061-7314-4C25-88A0-1ECEEBE425A2}" srcOrd="0" destOrd="1" presId="urn:microsoft.com/office/officeart/2005/8/layout/list1"/>
    <dgm:cxn modelId="{6B1D2C50-9EB9-4903-8F50-B7CE08E15EB7}" type="presOf" srcId="{B319710E-F9FE-471D-8146-4278420ACB32}" destId="{B5ED1F7F-245D-4124-B7CE-2EA7B5DB513C}" srcOrd="0" destOrd="0" presId="urn:microsoft.com/office/officeart/2005/8/layout/list1"/>
    <dgm:cxn modelId="{B8E85870-E1BD-476E-89BD-830C2475D00E}" srcId="{64E59DB4-7E7A-4952-966C-F91045380489}" destId="{406DBFED-A088-4888-88DD-4573F2A66EA9}" srcOrd="2" destOrd="0" parTransId="{0A341D9B-BF61-4BF3-B607-8E228B1882A9}" sibTransId="{E10565D0-1561-4150-A4F1-2767E8FEF021}"/>
    <dgm:cxn modelId="{9927BC72-4DD0-48BC-BBEA-797A9F90395B}" srcId="{9E5756C2-C618-4C36-BB27-9B0A93CF2FA2}" destId="{F3379F51-C545-4E3B-AC7B-B13ECB0399A8}" srcOrd="1" destOrd="0" parTransId="{2A60CCF2-7400-43C1-8BE4-207D645B3132}" sibTransId="{F245A5A9-C299-4833-BEC8-D246C55BDDA0}"/>
    <dgm:cxn modelId="{E9089B73-E2F3-4DF0-B448-267C9FC62011}" srcId="{9E5756C2-C618-4C36-BB27-9B0A93CF2FA2}" destId="{70439F07-746E-4996-B564-D952FED23FE0}" srcOrd="0" destOrd="0" parTransId="{21F843EB-9D36-41A6-9998-912D06349C34}" sibTransId="{199BFC78-80AC-43E1-8E91-5C2BB3CC3051}"/>
    <dgm:cxn modelId="{FD3E5758-F042-42B9-AD58-54D5F8491D43}" type="presOf" srcId="{96A4674D-CE26-420A-8EF7-FE50080ED711}" destId="{A264D0FF-AB88-4ECE-A6E1-2F7A4A6C7B6F}" srcOrd="0" destOrd="0" presId="urn:microsoft.com/office/officeart/2005/8/layout/list1"/>
    <dgm:cxn modelId="{C4D8307E-53AE-4703-B3AD-D42A9D984756}" srcId="{39DFDFC2-4805-471D-B660-8C6369C8CFD1}" destId="{B319710E-F9FE-471D-8146-4278420ACB32}" srcOrd="3" destOrd="0" parTransId="{DFDCA7F3-6D65-40FA-882B-00C9EE3BAE17}" sibTransId="{B1E05EF6-B0AE-4109-80A4-E13820CF7236}"/>
    <dgm:cxn modelId="{26D0A8A0-C4A8-48FE-AEA8-94A535747B4D}" type="presOf" srcId="{7B50471D-EC39-4FDC-AEA9-E16E2A69BD2F}" destId="{4C947B22-66CA-46BB-94BE-0EAEFDC0054D}" srcOrd="0" destOrd="0" presId="urn:microsoft.com/office/officeart/2005/8/layout/list1"/>
    <dgm:cxn modelId="{BC7FDAA3-7841-480C-BB76-970A4BFDF35F}" type="presOf" srcId="{9E5756C2-C618-4C36-BB27-9B0A93CF2FA2}" destId="{A911C564-9535-4510-9B78-060D73DCC49C}" srcOrd="1" destOrd="0" presId="urn:microsoft.com/office/officeart/2005/8/layout/list1"/>
    <dgm:cxn modelId="{5826E7A7-C889-4BBD-9FDD-78544B534076}" type="presOf" srcId="{39DFDFC2-4805-471D-B660-8C6369C8CFD1}" destId="{2D37A1AD-1B31-4C92-BBB2-C82895FE4DA1}" srcOrd="0" destOrd="0" presId="urn:microsoft.com/office/officeart/2005/8/layout/list1"/>
    <dgm:cxn modelId="{832521AB-1AA0-4FF0-9A9A-9D211376D24D}" type="presOf" srcId="{7524B752-1ECB-4A61-8EFD-5676C4C5CE29}" destId="{C650F462-640D-4D5D-935F-69E4F1F0BA2F}" srcOrd="0" destOrd="1" presId="urn:microsoft.com/office/officeart/2005/8/layout/list1"/>
    <dgm:cxn modelId="{0727B7BB-FB2D-45F9-8E12-EAD50C697D3A}" type="presOf" srcId="{406DBFED-A088-4888-88DD-4573F2A66EA9}" destId="{C650F462-640D-4D5D-935F-69E4F1F0BA2F}" srcOrd="0" destOrd="2" presId="urn:microsoft.com/office/officeart/2005/8/layout/list1"/>
    <dgm:cxn modelId="{35C29BBD-6FFE-4C62-8126-712D36F924AD}" srcId="{39DFDFC2-4805-471D-B660-8C6369C8CFD1}" destId="{206D4BAB-1BA7-4DBB-A741-8A8BC21116FC}" srcOrd="2" destOrd="0" parTransId="{F4E71FB0-F3A1-47FA-B6B4-70DF0EB8D923}" sibTransId="{D9A7D669-83E9-45DE-8F59-E793A3F85DD7}"/>
    <dgm:cxn modelId="{9744D0BE-CF6E-4049-BC5C-42939AA9D19A}" type="presOf" srcId="{64E59DB4-7E7A-4952-966C-F91045380489}" destId="{B4741D35-2456-4E25-858F-84680AD4441C}" srcOrd="0" destOrd="0" presId="urn:microsoft.com/office/officeart/2005/8/layout/list1"/>
    <dgm:cxn modelId="{811959CB-12AA-4955-84FB-8014FB977C16}" type="presOf" srcId="{B319710E-F9FE-471D-8146-4278420ACB32}" destId="{2CE469C3-8949-4A30-9EB0-5BC762CB68B7}" srcOrd="1" destOrd="0" presId="urn:microsoft.com/office/officeart/2005/8/layout/list1"/>
    <dgm:cxn modelId="{AA479CCF-F5BD-4C86-B3A2-1BD6E4D0E91F}" srcId="{206D4BAB-1BA7-4DBB-A741-8A8BC21116FC}" destId="{96A4674D-CE26-420A-8EF7-FE50080ED711}" srcOrd="0" destOrd="0" parTransId="{95E86DE6-53DC-4BA5-BFC5-F665FF022415}" sibTransId="{44971E78-8D00-49AD-847E-E89C64913916}"/>
    <dgm:cxn modelId="{D513F3CF-516A-4DE9-BD44-3CDC0DC76008}" srcId="{39DFDFC2-4805-471D-B660-8C6369C8CFD1}" destId="{7B50471D-EC39-4FDC-AEA9-E16E2A69BD2F}" srcOrd="0" destOrd="0" parTransId="{0D1BBF3E-540B-4F2F-82FF-25F49A619F33}" sibTransId="{EFE1ADD9-CF32-461B-8EA6-EE6A65DF2086}"/>
    <dgm:cxn modelId="{D234B6DB-68D8-4C95-BC78-3032E31C7D87}" type="presOf" srcId="{70439F07-746E-4996-B564-D952FED23FE0}" destId="{8507B061-7314-4C25-88A0-1ECEEBE425A2}" srcOrd="0" destOrd="0" presId="urn:microsoft.com/office/officeart/2005/8/layout/list1"/>
    <dgm:cxn modelId="{50CBEEE9-9C28-4047-BF11-EEE9C2CB2FCD}" type="presOf" srcId="{7B50471D-EC39-4FDC-AEA9-E16E2A69BD2F}" destId="{4014190D-FAB9-4FE3-8A99-3319607F3E6F}" srcOrd="1" destOrd="0" presId="urn:microsoft.com/office/officeart/2005/8/layout/list1"/>
    <dgm:cxn modelId="{78B541D2-4DE1-4569-A6E1-ABB3BB14B7E9}" type="presParOf" srcId="{2D37A1AD-1B31-4C92-BBB2-C82895FE4DA1}" destId="{7BFF2AD1-B598-4783-908A-3D2602749B9A}" srcOrd="0" destOrd="0" presId="urn:microsoft.com/office/officeart/2005/8/layout/list1"/>
    <dgm:cxn modelId="{72FC6C6D-70C1-4A21-B2FB-8385920279B4}" type="presParOf" srcId="{7BFF2AD1-B598-4783-908A-3D2602749B9A}" destId="{4C947B22-66CA-46BB-94BE-0EAEFDC0054D}" srcOrd="0" destOrd="0" presId="urn:microsoft.com/office/officeart/2005/8/layout/list1"/>
    <dgm:cxn modelId="{22219ACF-88F1-4DC4-A1FA-C87853E63598}" type="presParOf" srcId="{7BFF2AD1-B598-4783-908A-3D2602749B9A}" destId="{4014190D-FAB9-4FE3-8A99-3319607F3E6F}" srcOrd="1" destOrd="0" presId="urn:microsoft.com/office/officeart/2005/8/layout/list1"/>
    <dgm:cxn modelId="{4865B0D5-04A5-43EE-845C-E5BF43AA7083}" type="presParOf" srcId="{2D37A1AD-1B31-4C92-BBB2-C82895FE4DA1}" destId="{1F8F8124-2B35-4952-AF7F-D1E6790E45A5}" srcOrd="1" destOrd="0" presId="urn:microsoft.com/office/officeart/2005/8/layout/list1"/>
    <dgm:cxn modelId="{C43FB3D5-9D49-42B9-8288-E3326743D87B}" type="presParOf" srcId="{2D37A1AD-1B31-4C92-BBB2-C82895FE4DA1}" destId="{C6349BCB-961E-47E4-BEFB-266D9E687254}" srcOrd="2" destOrd="0" presId="urn:microsoft.com/office/officeart/2005/8/layout/list1"/>
    <dgm:cxn modelId="{BA27C5DE-18E1-4A7E-93E0-619C0BBB3FEA}" type="presParOf" srcId="{2D37A1AD-1B31-4C92-BBB2-C82895FE4DA1}" destId="{0C28CA8F-F9CD-46C7-A4A9-33E88D9FFE6B}" srcOrd="3" destOrd="0" presId="urn:microsoft.com/office/officeart/2005/8/layout/list1"/>
    <dgm:cxn modelId="{13B1888A-C846-44F5-8A89-84217D7DDFA1}" type="presParOf" srcId="{2D37A1AD-1B31-4C92-BBB2-C82895FE4DA1}" destId="{79E035B4-86B2-46E1-91C9-F8F8F01F805C}" srcOrd="4" destOrd="0" presId="urn:microsoft.com/office/officeart/2005/8/layout/list1"/>
    <dgm:cxn modelId="{97E1BF64-0B1C-47DF-92E9-1F4AAFEAC74E}" type="presParOf" srcId="{79E035B4-86B2-46E1-91C9-F8F8F01F805C}" destId="{B4741D35-2456-4E25-858F-84680AD4441C}" srcOrd="0" destOrd="0" presId="urn:microsoft.com/office/officeart/2005/8/layout/list1"/>
    <dgm:cxn modelId="{F9802B8F-E67C-4727-8E84-CD2E6772E9CE}" type="presParOf" srcId="{79E035B4-86B2-46E1-91C9-F8F8F01F805C}" destId="{D2300A3E-F5F6-4AC9-A3BA-BFE072AD0085}" srcOrd="1" destOrd="0" presId="urn:microsoft.com/office/officeart/2005/8/layout/list1"/>
    <dgm:cxn modelId="{48F06F55-2FB3-4296-B8B9-4C455F2112D0}" type="presParOf" srcId="{2D37A1AD-1B31-4C92-BBB2-C82895FE4DA1}" destId="{38D9CAA1-C1A9-4343-9A4E-4E32402F0F3B}" srcOrd="5" destOrd="0" presId="urn:microsoft.com/office/officeart/2005/8/layout/list1"/>
    <dgm:cxn modelId="{E4C47278-9FC3-4B98-988A-D60E2FD99397}" type="presParOf" srcId="{2D37A1AD-1B31-4C92-BBB2-C82895FE4DA1}" destId="{C650F462-640D-4D5D-935F-69E4F1F0BA2F}" srcOrd="6" destOrd="0" presId="urn:microsoft.com/office/officeart/2005/8/layout/list1"/>
    <dgm:cxn modelId="{83EFB8C6-6173-45D8-B053-30925547CC7E}" type="presParOf" srcId="{2D37A1AD-1B31-4C92-BBB2-C82895FE4DA1}" destId="{769177BB-D0C8-4D45-A732-349977689F3D}" srcOrd="7" destOrd="0" presId="urn:microsoft.com/office/officeart/2005/8/layout/list1"/>
    <dgm:cxn modelId="{6CAA2833-B9EA-4991-9DEA-20966549E567}" type="presParOf" srcId="{2D37A1AD-1B31-4C92-BBB2-C82895FE4DA1}" destId="{AAFECF05-E991-4051-A288-E71851A8BEB8}" srcOrd="8" destOrd="0" presId="urn:microsoft.com/office/officeart/2005/8/layout/list1"/>
    <dgm:cxn modelId="{0E70C9BC-B7F3-40CC-8410-091CC21E428B}" type="presParOf" srcId="{AAFECF05-E991-4051-A288-E71851A8BEB8}" destId="{A96DE450-6C4B-4990-8DAA-941E2F93D473}" srcOrd="0" destOrd="0" presId="urn:microsoft.com/office/officeart/2005/8/layout/list1"/>
    <dgm:cxn modelId="{E87A9DCE-4A3B-4099-AB38-ECC9884F33BB}" type="presParOf" srcId="{AAFECF05-E991-4051-A288-E71851A8BEB8}" destId="{AFDADBA0-F2DC-4D5E-AB74-D87598C02EEC}" srcOrd="1" destOrd="0" presId="urn:microsoft.com/office/officeart/2005/8/layout/list1"/>
    <dgm:cxn modelId="{D40F09AF-0488-445F-9665-359A010B2AE0}" type="presParOf" srcId="{2D37A1AD-1B31-4C92-BBB2-C82895FE4DA1}" destId="{7A8CC247-2113-444E-9B8E-6600D96F7E4B}" srcOrd="9" destOrd="0" presId="urn:microsoft.com/office/officeart/2005/8/layout/list1"/>
    <dgm:cxn modelId="{1E4E4367-1A39-423B-BCA8-708C1542CE34}" type="presParOf" srcId="{2D37A1AD-1B31-4C92-BBB2-C82895FE4DA1}" destId="{A264D0FF-AB88-4ECE-A6E1-2F7A4A6C7B6F}" srcOrd="10" destOrd="0" presId="urn:microsoft.com/office/officeart/2005/8/layout/list1"/>
    <dgm:cxn modelId="{9C57BC3D-49AD-4047-9F0D-9EC2A733156C}" type="presParOf" srcId="{2D37A1AD-1B31-4C92-BBB2-C82895FE4DA1}" destId="{641CE519-53B2-430E-8330-277220EA8419}" srcOrd="11" destOrd="0" presId="urn:microsoft.com/office/officeart/2005/8/layout/list1"/>
    <dgm:cxn modelId="{4A7E086A-DAC1-4533-961D-8604FB39BB16}" type="presParOf" srcId="{2D37A1AD-1B31-4C92-BBB2-C82895FE4DA1}" destId="{63A6D273-34F2-44CE-8C3C-32F0703461C5}" srcOrd="12" destOrd="0" presId="urn:microsoft.com/office/officeart/2005/8/layout/list1"/>
    <dgm:cxn modelId="{4022DC6A-9803-452A-AA84-3E8C5307540F}" type="presParOf" srcId="{63A6D273-34F2-44CE-8C3C-32F0703461C5}" destId="{B5ED1F7F-245D-4124-B7CE-2EA7B5DB513C}" srcOrd="0" destOrd="0" presId="urn:microsoft.com/office/officeart/2005/8/layout/list1"/>
    <dgm:cxn modelId="{FBA7D399-D9E1-4F76-86BD-E7B9C7E8312C}" type="presParOf" srcId="{63A6D273-34F2-44CE-8C3C-32F0703461C5}" destId="{2CE469C3-8949-4A30-9EB0-5BC762CB68B7}" srcOrd="1" destOrd="0" presId="urn:microsoft.com/office/officeart/2005/8/layout/list1"/>
    <dgm:cxn modelId="{F0417195-F05F-4DB3-A67C-AFBABAA3B98E}" type="presParOf" srcId="{2D37A1AD-1B31-4C92-BBB2-C82895FE4DA1}" destId="{C7C852F1-B71A-4AF5-8843-1058B72F27AD}" srcOrd="13" destOrd="0" presId="urn:microsoft.com/office/officeart/2005/8/layout/list1"/>
    <dgm:cxn modelId="{D79F5EEF-52A6-478A-8BD3-32A8AFB07E2E}" type="presParOf" srcId="{2D37A1AD-1B31-4C92-BBB2-C82895FE4DA1}" destId="{1C3C1A18-10A2-4744-9461-5750AEF5E76A}" srcOrd="14" destOrd="0" presId="urn:microsoft.com/office/officeart/2005/8/layout/list1"/>
    <dgm:cxn modelId="{88261846-76B5-4E15-ADF9-3B9F3119FC6B}" type="presParOf" srcId="{2D37A1AD-1B31-4C92-BBB2-C82895FE4DA1}" destId="{5AE6C0CE-618F-4590-91DE-9EC400BE3887}" srcOrd="15" destOrd="0" presId="urn:microsoft.com/office/officeart/2005/8/layout/list1"/>
    <dgm:cxn modelId="{D41CAA2A-635A-44E7-A787-413FA8FCFEE6}" type="presParOf" srcId="{2D37A1AD-1B31-4C92-BBB2-C82895FE4DA1}" destId="{E1820B77-B810-45C2-8884-FED271F258C4}" srcOrd="16" destOrd="0" presId="urn:microsoft.com/office/officeart/2005/8/layout/list1"/>
    <dgm:cxn modelId="{6933419E-0BC1-4AEA-9547-1AA55D2247A1}" type="presParOf" srcId="{E1820B77-B810-45C2-8884-FED271F258C4}" destId="{AAB3289A-31FD-4E55-BF14-A6AC2B72547F}" srcOrd="0" destOrd="0" presId="urn:microsoft.com/office/officeart/2005/8/layout/list1"/>
    <dgm:cxn modelId="{FF103A51-B2A3-4C7F-B138-365EF8C37C50}" type="presParOf" srcId="{E1820B77-B810-45C2-8884-FED271F258C4}" destId="{A911C564-9535-4510-9B78-060D73DCC49C}" srcOrd="1" destOrd="0" presId="urn:microsoft.com/office/officeart/2005/8/layout/list1"/>
    <dgm:cxn modelId="{C9F52471-268D-4840-97F1-1AC010892FC9}" type="presParOf" srcId="{2D37A1AD-1B31-4C92-BBB2-C82895FE4DA1}" destId="{4BFC416B-3AAF-4772-ADC5-882D3ED81281}" srcOrd="17" destOrd="0" presId="urn:microsoft.com/office/officeart/2005/8/layout/list1"/>
    <dgm:cxn modelId="{2B23E073-DF54-4C16-9256-990ECF29C0BB}" type="presParOf" srcId="{2D37A1AD-1B31-4C92-BBB2-C82895FE4DA1}" destId="{8507B061-7314-4C25-88A0-1ECEEBE425A2}"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A1C1B3E-0FB0-4831-9B30-9ADDAEC9B93C}"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CA"/>
        </a:p>
      </dgm:t>
    </dgm:pt>
    <dgm:pt modelId="{DC79C04A-87EC-4911-AA34-8709CF6C0922}">
      <dgm:prSet phldrT="[Text]" custT="1"/>
      <dgm:spPr/>
      <dgm:t>
        <a:bodyPr/>
        <a:lstStyle/>
        <a:p>
          <a:r>
            <a:rPr lang="en-CA" sz="1800" dirty="0"/>
            <a:t>Enabled by default in SQL Server 2022</a:t>
          </a:r>
        </a:p>
      </dgm:t>
    </dgm:pt>
    <dgm:pt modelId="{71BACCFC-3CC1-42EC-A818-699D93FF33DE}" type="parTrans" cxnId="{808F0364-89B6-471A-B836-D1A7B1D9B41A}">
      <dgm:prSet/>
      <dgm:spPr/>
      <dgm:t>
        <a:bodyPr/>
        <a:lstStyle/>
        <a:p>
          <a:endParaRPr lang="en-CA" sz="1200"/>
        </a:p>
      </dgm:t>
    </dgm:pt>
    <dgm:pt modelId="{546F01AE-8F96-429B-A205-A85D69229D5F}" type="sibTrans" cxnId="{808F0364-89B6-471A-B836-D1A7B1D9B41A}">
      <dgm:prSet/>
      <dgm:spPr/>
      <dgm:t>
        <a:bodyPr/>
        <a:lstStyle/>
        <a:p>
          <a:endParaRPr lang="en-CA" sz="1200"/>
        </a:p>
      </dgm:t>
    </dgm:pt>
    <dgm:pt modelId="{33453F16-7926-4A3A-BFBD-073F3BE6BE30}">
      <dgm:prSet phldrT="[Text]" custT="1"/>
      <dgm:spPr/>
      <dgm:t>
        <a:bodyPr/>
        <a:lstStyle/>
        <a:p>
          <a:r>
            <a:rPr lang="en-CA" sz="1800" dirty="0"/>
            <a:t>Uses multiple CPU cores when scanning 64GB or more</a:t>
          </a:r>
        </a:p>
      </dgm:t>
    </dgm:pt>
    <dgm:pt modelId="{C66F6EC8-A91C-46A0-BF8E-220B1C3A89DA}" type="parTrans" cxnId="{684878FF-FA09-44A4-BD3F-11318162CC0F}">
      <dgm:prSet/>
      <dgm:spPr/>
      <dgm:t>
        <a:bodyPr/>
        <a:lstStyle/>
        <a:p>
          <a:endParaRPr lang="en-CA" sz="1200"/>
        </a:p>
      </dgm:t>
    </dgm:pt>
    <dgm:pt modelId="{D765D7AF-0245-4364-B951-06E3E7083848}" type="sibTrans" cxnId="{684878FF-FA09-44A4-BD3F-11318162CC0F}">
      <dgm:prSet/>
      <dgm:spPr/>
      <dgm:t>
        <a:bodyPr/>
        <a:lstStyle/>
        <a:p>
          <a:endParaRPr lang="en-CA" sz="1200"/>
        </a:p>
      </dgm:t>
    </dgm:pt>
    <dgm:pt modelId="{2E0F1CE0-CB6F-480B-A712-213952B3CEB0}">
      <dgm:prSet phldrT="[Text]" custT="1"/>
      <dgm:spPr/>
      <dgm:t>
        <a:bodyPr/>
        <a:lstStyle/>
        <a:p>
          <a:r>
            <a:rPr lang="en-CA" sz="1800" dirty="0"/>
            <a:t>1 thread per 8M buffers (64GB). Max 32 threads or half of CPUs (whichever is less)</a:t>
          </a:r>
        </a:p>
      </dgm:t>
    </dgm:pt>
    <dgm:pt modelId="{22D7938D-E0AB-46BF-B133-C3DE9745225D}" type="parTrans" cxnId="{09690254-2AE5-4ECE-99E9-9AFB4EBD1EB7}">
      <dgm:prSet/>
      <dgm:spPr/>
      <dgm:t>
        <a:bodyPr/>
        <a:lstStyle/>
        <a:p>
          <a:endParaRPr lang="en-CA" sz="1200"/>
        </a:p>
      </dgm:t>
    </dgm:pt>
    <dgm:pt modelId="{26B7ED1B-D5FB-4D44-923C-AB241FF23A18}" type="sibTrans" cxnId="{09690254-2AE5-4ECE-99E9-9AFB4EBD1EB7}">
      <dgm:prSet/>
      <dgm:spPr/>
      <dgm:t>
        <a:bodyPr/>
        <a:lstStyle/>
        <a:p>
          <a:endParaRPr lang="en-CA" sz="1200"/>
        </a:p>
      </dgm:t>
    </dgm:pt>
    <dgm:pt modelId="{37A2314D-AE32-49EF-A1D3-364CF8D092A9}">
      <dgm:prSet phldrT="[Text]" custT="1"/>
      <dgm:spPr/>
      <dgm:t>
        <a:bodyPr/>
        <a:lstStyle/>
        <a:p>
          <a:r>
            <a:rPr lang="en-CA" sz="1800" dirty="0"/>
            <a:t>Dynamically throttle number of threads if there are concurrent scans</a:t>
          </a:r>
        </a:p>
      </dgm:t>
    </dgm:pt>
    <dgm:pt modelId="{92A17D64-9CDB-46AD-8015-B46A9613469C}" type="parTrans" cxnId="{8FEC93FB-C283-454F-852B-46377CC82559}">
      <dgm:prSet/>
      <dgm:spPr/>
      <dgm:t>
        <a:bodyPr/>
        <a:lstStyle/>
        <a:p>
          <a:endParaRPr lang="en-CA" sz="1200"/>
        </a:p>
      </dgm:t>
    </dgm:pt>
    <dgm:pt modelId="{670162B2-1D33-4C06-97D3-1FF2D4F8BA1E}" type="sibTrans" cxnId="{8FEC93FB-C283-454F-852B-46377CC82559}">
      <dgm:prSet/>
      <dgm:spPr/>
      <dgm:t>
        <a:bodyPr/>
        <a:lstStyle/>
        <a:p>
          <a:endParaRPr lang="en-CA" sz="1200"/>
        </a:p>
      </dgm:t>
    </dgm:pt>
    <dgm:pt modelId="{08A42A67-E2D3-46DF-94CD-7C602081827A}">
      <dgm:prSet phldrT="[Text]" custT="1"/>
      <dgm:spPr/>
      <dgm:t>
        <a:bodyPr/>
        <a:lstStyle/>
        <a:p>
          <a:r>
            <a:rPr lang="en-CA" sz="1800" dirty="0"/>
            <a:t>Customers with large systems, running mission critical OLTP and data warehouse will see the most benefit.</a:t>
          </a:r>
        </a:p>
      </dgm:t>
    </dgm:pt>
    <dgm:pt modelId="{85BF9C58-342D-430C-A688-91B3CA5E9343}" type="sibTrans" cxnId="{59E73457-805B-4393-811C-964A69632243}">
      <dgm:prSet/>
      <dgm:spPr/>
      <dgm:t>
        <a:bodyPr/>
        <a:lstStyle/>
        <a:p>
          <a:endParaRPr lang="en-CA" sz="1200"/>
        </a:p>
      </dgm:t>
    </dgm:pt>
    <dgm:pt modelId="{36E44189-EB44-4187-9B8A-82174725A93A}" type="parTrans" cxnId="{59E73457-805B-4393-811C-964A69632243}">
      <dgm:prSet/>
      <dgm:spPr/>
      <dgm:t>
        <a:bodyPr/>
        <a:lstStyle/>
        <a:p>
          <a:endParaRPr lang="en-CA" sz="1200"/>
        </a:p>
      </dgm:t>
    </dgm:pt>
    <dgm:pt modelId="{34340F94-F7FF-464C-84C8-08B56AEC808A}">
      <dgm:prSet phldrT="[Text]" custT="1"/>
      <dgm:spPr/>
      <dgm:t>
        <a:bodyPr/>
        <a:lstStyle/>
        <a:p>
          <a:r>
            <a:rPr lang="en-CA" sz="1800" dirty="0"/>
            <a:t>Significantly improve performance of various SQL operations</a:t>
          </a:r>
        </a:p>
      </dgm:t>
    </dgm:pt>
    <dgm:pt modelId="{0B5D7806-C5A9-4B09-A72E-F5AA191D54AA}" type="parTrans" cxnId="{1C43FDEC-47E6-437B-A1F8-8D4E01444FA6}">
      <dgm:prSet/>
      <dgm:spPr/>
      <dgm:t>
        <a:bodyPr/>
        <a:lstStyle/>
        <a:p>
          <a:endParaRPr lang="en-CA" sz="1600"/>
        </a:p>
      </dgm:t>
    </dgm:pt>
    <dgm:pt modelId="{9857C53D-9CFE-41C6-81C4-E2F423620692}" type="sibTrans" cxnId="{1C43FDEC-47E6-437B-A1F8-8D4E01444FA6}">
      <dgm:prSet/>
      <dgm:spPr/>
      <dgm:t>
        <a:bodyPr/>
        <a:lstStyle/>
        <a:p>
          <a:endParaRPr lang="en-CA" sz="1600"/>
        </a:p>
      </dgm:t>
    </dgm:pt>
    <dgm:pt modelId="{375E5896-45B7-4FEF-B349-9E4D11EAA70F}" type="pres">
      <dgm:prSet presAssocID="{CA1C1B3E-0FB0-4831-9B30-9ADDAEC9B93C}" presName="diagram" presStyleCnt="0">
        <dgm:presLayoutVars>
          <dgm:dir/>
          <dgm:resizeHandles val="exact"/>
        </dgm:presLayoutVars>
      </dgm:prSet>
      <dgm:spPr/>
    </dgm:pt>
    <dgm:pt modelId="{A9D6598A-4734-4C67-87BA-2F39118F4B6F}" type="pres">
      <dgm:prSet presAssocID="{DC79C04A-87EC-4911-AA34-8709CF6C0922}" presName="node" presStyleLbl="node1" presStyleIdx="0" presStyleCnt="6">
        <dgm:presLayoutVars>
          <dgm:bulletEnabled val="1"/>
        </dgm:presLayoutVars>
      </dgm:prSet>
      <dgm:spPr/>
    </dgm:pt>
    <dgm:pt modelId="{28364409-0E8C-4C92-AB10-1D8F8444E2DA}" type="pres">
      <dgm:prSet presAssocID="{546F01AE-8F96-429B-A205-A85D69229D5F}" presName="sibTrans" presStyleCnt="0"/>
      <dgm:spPr/>
    </dgm:pt>
    <dgm:pt modelId="{1ED021D8-A91F-4EE6-97C7-C1CBCF24400B}" type="pres">
      <dgm:prSet presAssocID="{33453F16-7926-4A3A-BFBD-073F3BE6BE30}" presName="node" presStyleLbl="node1" presStyleIdx="1" presStyleCnt="6">
        <dgm:presLayoutVars>
          <dgm:bulletEnabled val="1"/>
        </dgm:presLayoutVars>
      </dgm:prSet>
      <dgm:spPr/>
    </dgm:pt>
    <dgm:pt modelId="{F5CF6D25-A055-4DE3-8BBF-185598BDB9CA}" type="pres">
      <dgm:prSet presAssocID="{D765D7AF-0245-4364-B951-06E3E7083848}" presName="sibTrans" presStyleCnt="0"/>
      <dgm:spPr/>
    </dgm:pt>
    <dgm:pt modelId="{374C55CB-0159-49D1-B21F-6F832FC6ED35}" type="pres">
      <dgm:prSet presAssocID="{2E0F1CE0-CB6F-480B-A712-213952B3CEB0}" presName="node" presStyleLbl="node1" presStyleIdx="2" presStyleCnt="6">
        <dgm:presLayoutVars>
          <dgm:bulletEnabled val="1"/>
        </dgm:presLayoutVars>
      </dgm:prSet>
      <dgm:spPr/>
    </dgm:pt>
    <dgm:pt modelId="{D7F1CBB8-1962-4059-B20B-C262FFCD7000}" type="pres">
      <dgm:prSet presAssocID="{26B7ED1B-D5FB-4D44-923C-AB241FF23A18}" presName="sibTrans" presStyleCnt="0"/>
      <dgm:spPr/>
    </dgm:pt>
    <dgm:pt modelId="{74744C4A-9656-49B6-87CE-24B0A4DDBAF4}" type="pres">
      <dgm:prSet presAssocID="{37A2314D-AE32-49EF-A1D3-364CF8D092A9}" presName="node" presStyleLbl="node1" presStyleIdx="3" presStyleCnt="6">
        <dgm:presLayoutVars>
          <dgm:bulletEnabled val="1"/>
        </dgm:presLayoutVars>
      </dgm:prSet>
      <dgm:spPr/>
    </dgm:pt>
    <dgm:pt modelId="{326EB695-9A55-477D-996F-FAA54955097F}" type="pres">
      <dgm:prSet presAssocID="{670162B2-1D33-4C06-97D3-1FF2D4F8BA1E}" presName="sibTrans" presStyleCnt="0"/>
      <dgm:spPr/>
    </dgm:pt>
    <dgm:pt modelId="{734EAF91-8E67-4A7B-B3F5-1BF53D5E76CF}" type="pres">
      <dgm:prSet presAssocID="{34340F94-F7FF-464C-84C8-08B56AEC808A}" presName="node" presStyleLbl="node1" presStyleIdx="4" presStyleCnt="6">
        <dgm:presLayoutVars>
          <dgm:bulletEnabled val="1"/>
        </dgm:presLayoutVars>
      </dgm:prSet>
      <dgm:spPr/>
    </dgm:pt>
    <dgm:pt modelId="{5C4E6211-5742-492D-879A-C7BFF6B088FC}" type="pres">
      <dgm:prSet presAssocID="{9857C53D-9CFE-41C6-81C4-E2F423620692}" presName="sibTrans" presStyleCnt="0"/>
      <dgm:spPr/>
    </dgm:pt>
    <dgm:pt modelId="{0D62609F-B81D-4826-B71A-D51F5B98D47D}" type="pres">
      <dgm:prSet presAssocID="{08A42A67-E2D3-46DF-94CD-7C602081827A}" presName="node" presStyleLbl="node1" presStyleIdx="5" presStyleCnt="6">
        <dgm:presLayoutVars>
          <dgm:bulletEnabled val="1"/>
        </dgm:presLayoutVars>
      </dgm:prSet>
      <dgm:spPr/>
    </dgm:pt>
  </dgm:ptLst>
  <dgm:cxnLst>
    <dgm:cxn modelId="{5DEB3C22-54B3-4383-B360-06256C8B1F8B}" type="presOf" srcId="{37A2314D-AE32-49EF-A1D3-364CF8D092A9}" destId="{74744C4A-9656-49B6-87CE-24B0A4DDBAF4}" srcOrd="0" destOrd="0" presId="urn:microsoft.com/office/officeart/2005/8/layout/default"/>
    <dgm:cxn modelId="{0D11A33C-192C-462E-8A50-D42CAB66CF81}" type="presOf" srcId="{2E0F1CE0-CB6F-480B-A712-213952B3CEB0}" destId="{374C55CB-0159-49D1-B21F-6F832FC6ED35}" srcOrd="0" destOrd="0" presId="urn:microsoft.com/office/officeart/2005/8/layout/default"/>
    <dgm:cxn modelId="{808F0364-89B6-471A-B836-D1A7B1D9B41A}" srcId="{CA1C1B3E-0FB0-4831-9B30-9ADDAEC9B93C}" destId="{DC79C04A-87EC-4911-AA34-8709CF6C0922}" srcOrd="0" destOrd="0" parTransId="{71BACCFC-3CC1-42EC-A818-699D93FF33DE}" sibTransId="{546F01AE-8F96-429B-A205-A85D69229D5F}"/>
    <dgm:cxn modelId="{4D136348-4889-465E-A4CA-566163F19CA8}" type="presOf" srcId="{08A42A67-E2D3-46DF-94CD-7C602081827A}" destId="{0D62609F-B81D-4826-B71A-D51F5B98D47D}" srcOrd="0" destOrd="0" presId="urn:microsoft.com/office/officeart/2005/8/layout/default"/>
    <dgm:cxn modelId="{F1ACCD52-F36C-4AAD-8A6E-E7D833A29DCF}" type="presOf" srcId="{34340F94-F7FF-464C-84C8-08B56AEC808A}" destId="{734EAF91-8E67-4A7B-B3F5-1BF53D5E76CF}" srcOrd="0" destOrd="0" presId="urn:microsoft.com/office/officeart/2005/8/layout/default"/>
    <dgm:cxn modelId="{09690254-2AE5-4ECE-99E9-9AFB4EBD1EB7}" srcId="{CA1C1B3E-0FB0-4831-9B30-9ADDAEC9B93C}" destId="{2E0F1CE0-CB6F-480B-A712-213952B3CEB0}" srcOrd="2" destOrd="0" parTransId="{22D7938D-E0AB-46BF-B133-C3DE9745225D}" sibTransId="{26B7ED1B-D5FB-4D44-923C-AB241FF23A18}"/>
    <dgm:cxn modelId="{59E73457-805B-4393-811C-964A69632243}" srcId="{CA1C1B3E-0FB0-4831-9B30-9ADDAEC9B93C}" destId="{08A42A67-E2D3-46DF-94CD-7C602081827A}" srcOrd="5" destOrd="0" parTransId="{36E44189-EB44-4187-9B8A-82174725A93A}" sibTransId="{85BF9C58-342D-430C-A688-91B3CA5E9343}"/>
    <dgm:cxn modelId="{54D657A4-0EC6-4E0F-BE37-673D94EEB920}" type="presOf" srcId="{CA1C1B3E-0FB0-4831-9B30-9ADDAEC9B93C}" destId="{375E5896-45B7-4FEF-B349-9E4D11EAA70F}" srcOrd="0" destOrd="0" presId="urn:microsoft.com/office/officeart/2005/8/layout/default"/>
    <dgm:cxn modelId="{A2038BD1-8A38-461B-814D-66141FF65E02}" type="presOf" srcId="{33453F16-7926-4A3A-BFBD-073F3BE6BE30}" destId="{1ED021D8-A91F-4EE6-97C7-C1CBCF24400B}" srcOrd="0" destOrd="0" presId="urn:microsoft.com/office/officeart/2005/8/layout/default"/>
    <dgm:cxn modelId="{1C43FDEC-47E6-437B-A1F8-8D4E01444FA6}" srcId="{CA1C1B3E-0FB0-4831-9B30-9ADDAEC9B93C}" destId="{34340F94-F7FF-464C-84C8-08B56AEC808A}" srcOrd="4" destOrd="0" parTransId="{0B5D7806-C5A9-4B09-A72E-F5AA191D54AA}" sibTransId="{9857C53D-9CFE-41C6-81C4-E2F423620692}"/>
    <dgm:cxn modelId="{C0BEF9F2-4EDF-4FB3-A442-12535C911435}" type="presOf" srcId="{DC79C04A-87EC-4911-AA34-8709CF6C0922}" destId="{A9D6598A-4734-4C67-87BA-2F39118F4B6F}" srcOrd="0" destOrd="0" presId="urn:microsoft.com/office/officeart/2005/8/layout/default"/>
    <dgm:cxn modelId="{8FEC93FB-C283-454F-852B-46377CC82559}" srcId="{CA1C1B3E-0FB0-4831-9B30-9ADDAEC9B93C}" destId="{37A2314D-AE32-49EF-A1D3-364CF8D092A9}" srcOrd="3" destOrd="0" parTransId="{92A17D64-9CDB-46AD-8015-B46A9613469C}" sibTransId="{670162B2-1D33-4C06-97D3-1FF2D4F8BA1E}"/>
    <dgm:cxn modelId="{684878FF-FA09-44A4-BD3F-11318162CC0F}" srcId="{CA1C1B3E-0FB0-4831-9B30-9ADDAEC9B93C}" destId="{33453F16-7926-4A3A-BFBD-073F3BE6BE30}" srcOrd="1" destOrd="0" parTransId="{C66F6EC8-A91C-46A0-BF8E-220B1C3A89DA}" sibTransId="{D765D7AF-0245-4364-B951-06E3E7083848}"/>
    <dgm:cxn modelId="{7F9796B6-E1AA-4A8B-AAA2-83DF198A6A5C}" type="presParOf" srcId="{375E5896-45B7-4FEF-B349-9E4D11EAA70F}" destId="{A9D6598A-4734-4C67-87BA-2F39118F4B6F}" srcOrd="0" destOrd="0" presId="urn:microsoft.com/office/officeart/2005/8/layout/default"/>
    <dgm:cxn modelId="{12855D49-43AE-4525-8928-A1200804C020}" type="presParOf" srcId="{375E5896-45B7-4FEF-B349-9E4D11EAA70F}" destId="{28364409-0E8C-4C92-AB10-1D8F8444E2DA}" srcOrd="1" destOrd="0" presId="urn:microsoft.com/office/officeart/2005/8/layout/default"/>
    <dgm:cxn modelId="{8563D550-CAEB-4742-9733-D7CE9A8D34F7}" type="presParOf" srcId="{375E5896-45B7-4FEF-B349-9E4D11EAA70F}" destId="{1ED021D8-A91F-4EE6-97C7-C1CBCF24400B}" srcOrd="2" destOrd="0" presId="urn:microsoft.com/office/officeart/2005/8/layout/default"/>
    <dgm:cxn modelId="{88E33EC8-CE0B-41E5-9B22-7C267E42E95B}" type="presParOf" srcId="{375E5896-45B7-4FEF-B349-9E4D11EAA70F}" destId="{F5CF6D25-A055-4DE3-8BBF-185598BDB9CA}" srcOrd="3" destOrd="0" presId="urn:microsoft.com/office/officeart/2005/8/layout/default"/>
    <dgm:cxn modelId="{E6CEE5F9-6415-4604-AE44-2C7953759F5F}" type="presParOf" srcId="{375E5896-45B7-4FEF-B349-9E4D11EAA70F}" destId="{374C55CB-0159-49D1-B21F-6F832FC6ED35}" srcOrd="4" destOrd="0" presId="urn:microsoft.com/office/officeart/2005/8/layout/default"/>
    <dgm:cxn modelId="{42213BB4-9AF7-4B5D-B3AE-4A3B98F06637}" type="presParOf" srcId="{375E5896-45B7-4FEF-B349-9E4D11EAA70F}" destId="{D7F1CBB8-1962-4059-B20B-C262FFCD7000}" srcOrd="5" destOrd="0" presId="urn:microsoft.com/office/officeart/2005/8/layout/default"/>
    <dgm:cxn modelId="{DD81A145-E36A-4E29-B2DD-BA93966959BD}" type="presParOf" srcId="{375E5896-45B7-4FEF-B349-9E4D11EAA70F}" destId="{74744C4A-9656-49B6-87CE-24B0A4DDBAF4}" srcOrd="6" destOrd="0" presId="urn:microsoft.com/office/officeart/2005/8/layout/default"/>
    <dgm:cxn modelId="{5DEB8479-5226-43B2-A570-10B1257CD3D3}" type="presParOf" srcId="{375E5896-45B7-4FEF-B349-9E4D11EAA70F}" destId="{326EB695-9A55-477D-996F-FAA54955097F}" srcOrd="7" destOrd="0" presId="urn:microsoft.com/office/officeart/2005/8/layout/default"/>
    <dgm:cxn modelId="{1EAA269D-65D0-4148-BCBE-781B0B14BDAE}" type="presParOf" srcId="{375E5896-45B7-4FEF-B349-9E4D11EAA70F}" destId="{734EAF91-8E67-4A7B-B3F5-1BF53D5E76CF}" srcOrd="8" destOrd="0" presId="urn:microsoft.com/office/officeart/2005/8/layout/default"/>
    <dgm:cxn modelId="{E3F70F36-80DA-4C0B-9791-84D5D8DB906A}" type="presParOf" srcId="{375E5896-45B7-4FEF-B349-9E4D11EAA70F}" destId="{5C4E6211-5742-492D-879A-C7BFF6B088FC}" srcOrd="9" destOrd="0" presId="urn:microsoft.com/office/officeart/2005/8/layout/default"/>
    <dgm:cxn modelId="{67BC1D29-DFAF-4084-AB88-4E3A04A1456F}" type="presParOf" srcId="{375E5896-45B7-4FEF-B349-9E4D11EAA70F}" destId="{0D62609F-B81D-4826-B71A-D51F5B98D47D}"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53608-4E58-461B-9501-92C49E1898B8}">
      <dsp:nvSpPr>
        <dsp:cNvPr id="0" name=""/>
        <dsp:cNvSpPr/>
      </dsp:nvSpPr>
      <dsp:spPr>
        <a:xfrm>
          <a:off x="0" y="366498"/>
          <a:ext cx="8128000" cy="1386000"/>
        </a:xfrm>
        <a:prstGeom prst="rect">
          <a:avLst/>
        </a:prstGeom>
        <a:solidFill>
          <a:schemeClr val="lt1">
            <a:alpha val="90000"/>
            <a:hueOff val="0"/>
            <a:satOff val="0"/>
            <a:lumOff val="0"/>
            <a:alphaOff val="0"/>
          </a:schemeClr>
        </a:solidFill>
        <a:ln w="10795"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458216" rIns="630823" bIns="113792"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accent1">
                  <a:lumMod val="75000"/>
                </a:schemeClr>
              </a:solidFill>
            </a:rPr>
            <a:t>Structure is the same as other user databases</a:t>
          </a:r>
        </a:p>
        <a:p>
          <a:pPr marL="171450" lvl="1" indent="-171450" algn="l" defTabSz="711200">
            <a:lnSpc>
              <a:spcPct val="90000"/>
            </a:lnSpc>
            <a:spcBef>
              <a:spcPct val="0"/>
            </a:spcBef>
            <a:spcAft>
              <a:spcPct val="15000"/>
            </a:spcAft>
            <a:buChar char="•"/>
          </a:pPr>
          <a:r>
            <a:rPr lang="en-US" sz="1600" kern="1200" dirty="0">
              <a:solidFill>
                <a:schemeClr val="accent1">
                  <a:lumMod val="75000"/>
                </a:schemeClr>
              </a:solidFill>
            </a:rPr>
            <a:t>Re-created every time the server is restarted</a:t>
          </a:r>
        </a:p>
        <a:p>
          <a:pPr marL="171450" lvl="1" indent="-171450" algn="l" defTabSz="711200">
            <a:lnSpc>
              <a:spcPct val="90000"/>
            </a:lnSpc>
            <a:spcBef>
              <a:spcPct val="0"/>
            </a:spcBef>
            <a:spcAft>
              <a:spcPct val="15000"/>
            </a:spcAft>
            <a:buChar char="•"/>
          </a:pPr>
          <a:r>
            <a:rPr lang="en-US" sz="1600" kern="1200" dirty="0">
              <a:solidFill>
                <a:schemeClr val="accent1">
                  <a:lumMod val="75000"/>
                </a:schemeClr>
              </a:solidFill>
            </a:rPr>
            <a:t>Transactions minimally logged</a:t>
          </a:r>
        </a:p>
      </dsp:txBody>
      <dsp:txXfrm>
        <a:off x="0" y="366498"/>
        <a:ext cx="8128000" cy="1386000"/>
      </dsp:txXfrm>
    </dsp:sp>
    <dsp:sp modelId="{8E97D039-5789-419B-B24A-DCBC70A03E03}">
      <dsp:nvSpPr>
        <dsp:cNvPr id="0" name=""/>
        <dsp:cNvSpPr/>
      </dsp:nvSpPr>
      <dsp:spPr>
        <a:xfrm>
          <a:off x="406400" y="41778"/>
          <a:ext cx="5689600" cy="649440"/>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dirty="0"/>
            <a:t>Basically, just a database</a:t>
          </a:r>
        </a:p>
      </dsp:txBody>
      <dsp:txXfrm>
        <a:off x="438103" y="73481"/>
        <a:ext cx="5626194" cy="586034"/>
      </dsp:txXfrm>
    </dsp:sp>
    <dsp:sp modelId="{2B924035-ADB2-42BF-A8E1-F23873424756}">
      <dsp:nvSpPr>
        <dsp:cNvPr id="0" name=""/>
        <dsp:cNvSpPr/>
      </dsp:nvSpPr>
      <dsp:spPr>
        <a:xfrm>
          <a:off x="0" y="2196018"/>
          <a:ext cx="8128000" cy="1386000"/>
        </a:xfrm>
        <a:prstGeom prst="rect">
          <a:avLst/>
        </a:prstGeom>
        <a:solidFill>
          <a:schemeClr val="lt1">
            <a:alpha val="90000"/>
            <a:hueOff val="0"/>
            <a:satOff val="0"/>
            <a:lumOff val="0"/>
            <a:alphaOff val="0"/>
          </a:schemeClr>
        </a:solidFill>
        <a:ln w="10795" cap="flat" cmpd="sng" algn="ctr">
          <a:solidFill>
            <a:schemeClr val="accent1">
              <a:shade val="50000"/>
              <a:hueOff val="561060"/>
              <a:satOff val="-30254"/>
              <a:lumOff val="3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458216" rIns="630823" bIns="113792" numCol="1" spcCol="1270" anchor="t" anchorCtr="0">
          <a:noAutofit/>
        </a:bodyPr>
        <a:lstStyle/>
        <a:p>
          <a:pPr marL="171450" lvl="1" indent="-171450" algn="l" defTabSz="844550">
            <a:lnSpc>
              <a:spcPct val="90000"/>
            </a:lnSpc>
            <a:spcBef>
              <a:spcPct val="0"/>
            </a:spcBef>
            <a:spcAft>
              <a:spcPct val="15000"/>
            </a:spcAft>
            <a:buChar char="•"/>
          </a:pPr>
          <a:r>
            <a:rPr lang="en-US" sz="1600" kern="1200" dirty="0">
              <a:solidFill>
                <a:srgbClr val="0078D4">
                  <a:lumMod val="75000"/>
                </a:srgbClr>
              </a:solidFill>
              <a:latin typeface="Segoe UI"/>
              <a:ea typeface="+mn-ea"/>
              <a:cs typeface="+mn-cs"/>
            </a:rPr>
            <a:t>Used for temporary (non-durable) storage</a:t>
          </a:r>
        </a:p>
        <a:p>
          <a:pPr marL="171450" lvl="1" indent="-171450" algn="l" defTabSz="844550">
            <a:lnSpc>
              <a:spcPct val="90000"/>
            </a:lnSpc>
            <a:spcBef>
              <a:spcPct val="0"/>
            </a:spcBef>
            <a:spcAft>
              <a:spcPct val="15000"/>
            </a:spcAft>
            <a:buChar char="•"/>
          </a:pPr>
          <a:r>
            <a:rPr lang="en-US" sz="1600" kern="1200" dirty="0">
              <a:solidFill>
                <a:srgbClr val="0078D4">
                  <a:lumMod val="75000"/>
                </a:srgbClr>
              </a:solidFill>
              <a:latin typeface="Segoe UI"/>
              <a:ea typeface="+mn-ea"/>
              <a:cs typeface="+mn-cs"/>
            </a:rPr>
            <a:t>Objects and data frequently being created and destroyed</a:t>
          </a:r>
        </a:p>
        <a:p>
          <a:pPr marL="171450" lvl="1" indent="-171450" algn="l" defTabSz="844550">
            <a:lnSpc>
              <a:spcPct val="90000"/>
            </a:lnSpc>
            <a:spcBef>
              <a:spcPct val="0"/>
            </a:spcBef>
            <a:spcAft>
              <a:spcPct val="15000"/>
            </a:spcAft>
            <a:buChar char="•"/>
          </a:pPr>
          <a:r>
            <a:rPr lang="en-US" sz="1600" kern="1200" dirty="0">
              <a:solidFill>
                <a:srgbClr val="0078D4">
                  <a:lumMod val="75000"/>
                </a:srgbClr>
              </a:solidFill>
              <a:latin typeface="Segoe UI"/>
              <a:ea typeface="+mn-ea"/>
              <a:cs typeface="+mn-cs"/>
            </a:rPr>
            <a:t>Very high concurrency</a:t>
          </a:r>
        </a:p>
      </dsp:txBody>
      <dsp:txXfrm>
        <a:off x="0" y="2196018"/>
        <a:ext cx="8128000" cy="1386000"/>
      </dsp:txXfrm>
    </dsp:sp>
    <dsp:sp modelId="{C74E94B3-1205-4095-9961-18CDE2C7C76F}">
      <dsp:nvSpPr>
        <dsp:cNvPr id="0" name=""/>
        <dsp:cNvSpPr/>
      </dsp:nvSpPr>
      <dsp:spPr>
        <a:xfrm>
          <a:off x="406400" y="1871298"/>
          <a:ext cx="5689600" cy="649440"/>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a:t>Workload is different</a:t>
          </a:r>
        </a:p>
      </dsp:txBody>
      <dsp:txXfrm>
        <a:off x="438103" y="1903001"/>
        <a:ext cx="5626194" cy="586034"/>
      </dsp:txXfrm>
    </dsp:sp>
    <dsp:sp modelId="{09D8299A-8E30-4CE9-81AD-FA841B7CD8D3}">
      <dsp:nvSpPr>
        <dsp:cNvPr id="0" name=""/>
        <dsp:cNvSpPr/>
      </dsp:nvSpPr>
      <dsp:spPr>
        <a:xfrm>
          <a:off x="0" y="4025538"/>
          <a:ext cx="8128000" cy="1351349"/>
        </a:xfrm>
        <a:prstGeom prst="rect">
          <a:avLst/>
        </a:prstGeom>
        <a:solidFill>
          <a:schemeClr val="lt1">
            <a:alpha val="90000"/>
            <a:hueOff val="0"/>
            <a:satOff val="0"/>
            <a:lumOff val="0"/>
            <a:alphaOff val="0"/>
          </a:schemeClr>
        </a:solidFill>
        <a:ln w="10795" cap="flat" cmpd="sng" algn="ctr">
          <a:solidFill>
            <a:schemeClr val="accent1">
              <a:shade val="50000"/>
              <a:hueOff val="561060"/>
              <a:satOff val="-30254"/>
              <a:lumOff val="3349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30823" tIns="458216" rIns="630823" bIns="113792" numCol="1" spcCol="1270" anchor="t" anchorCtr="0">
          <a:noAutofit/>
        </a:bodyPr>
        <a:lstStyle/>
        <a:p>
          <a:pPr marL="171450" lvl="1" indent="-171450" algn="l" defTabSz="844550">
            <a:lnSpc>
              <a:spcPct val="90000"/>
            </a:lnSpc>
            <a:spcBef>
              <a:spcPct val="0"/>
            </a:spcBef>
            <a:spcAft>
              <a:spcPct val="15000"/>
            </a:spcAft>
            <a:buChar char="•"/>
          </a:pPr>
          <a:r>
            <a:rPr lang="en-US" sz="1600" kern="1200" dirty="0">
              <a:solidFill>
                <a:srgbClr val="0078D4">
                  <a:lumMod val="75000"/>
                </a:srgbClr>
              </a:solidFill>
              <a:latin typeface="Segoe UI"/>
              <a:ea typeface="+mn-ea"/>
              <a:cs typeface="+mn-cs"/>
            </a:rPr>
            <a:t>Data that can’t fit in memory stored here – access needs to be fast</a:t>
          </a:r>
        </a:p>
        <a:p>
          <a:pPr marL="171450" lvl="1" indent="-171450" algn="l" defTabSz="844550">
            <a:lnSpc>
              <a:spcPct val="90000"/>
            </a:lnSpc>
            <a:spcBef>
              <a:spcPct val="0"/>
            </a:spcBef>
            <a:spcAft>
              <a:spcPct val="15000"/>
            </a:spcAft>
            <a:buChar char="•"/>
          </a:pPr>
          <a:r>
            <a:rPr lang="en-US" sz="1600" kern="1200" dirty="0">
              <a:solidFill>
                <a:srgbClr val="0078D4">
                  <a:lumMod val="75000"/>
                </a:srgbClr>
              </a:solidFill>
              <a:latin typeface="Segoe UI"/>
              <a:ea typeface="+mn-ea"/>
              <a:cs typeface="+mn-cs"/>
            </a:rPr>
            <a:t>Often used to store intermediate query results – direct impact to query performance</a:t>
          </a:r>
        </a:p>
      </dsp:txBody>
      <dsp:txXfrm>
        <a:off x="0" y="4025538"/>
        <a:ext cx="8128000" cy="1351349"/>
      </dsp:txXfrm>
    </dsp:sp>
    <dsp:sp modelId="{BE77FC9A-F009-4093-BE7C-AD1D9C8541BE}">
      <dsp:nvSpPr>
        <dsp:cNvPr id="0" name=""/>
        <dsp:cNvSpPr/>
      </dsp:nvSpPr>
      <dsp:spPr>
        <a:xfrm>
          <a:off x="406400" y="3700818"/>
          <a:ext cx="5689600" cy="649440"/>
        </a:xfrm>
        <a:prstGeom prst="roundRect">
          <a:avLst/>
        </a:prstGeom>
        <a:solidFill>
          <a:schemeClr val="accent1"/>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5053" tIns="0" rIns="215053" bIns="0" numCol="1" spcCol="1270" anchor="ctr" anchorCtr="0">
          <a:noAutofit/>
        </a:bodyPr>
        <a:lstStyle/>
        <a:p>
          <a:pPr marL="0" lvl="0" indent="0" algn="l" defTabSz="977900">
            <a:lnSpc>
              <a:spcPct val="90000"/>
            </a:lnSpc>
            <a:spcBef>
              <a:spcPct val="0"/>
            </a:spcBef>
            <a:spcAft>
              <a:spcPct val="35000"/>
            </a:spcAft>
            <a:buNone/>
          </a:pPr>
          <a:r>
            <a:rPr lang="en-US" sz="2200" kern="1200"/>
            <a:t>Critical to performance</a:t>
          </a:r>
        </a:p>
      </dsp:txBody>
      <dsp:txXfrm>
        <a:off x="438103" y="3732521"/>
        <a:ext cx="5626194" cy="5860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01DDA-E69B-4397-B2F8-397FEA30F476}">
      <dsp:nvSpPr>
        <dsp:cNvPr id="0" name=""/>
        <dsp:cNvSpPr/>
      </dsp:nvSpPr>
      <dsp:spPr>
        <a:xfrm>
          <a:off x="3330" y="217387"/>
          <a:ext cx="3247089" cy="862274"/>
        </a:xfrm>
        <a:prstGeom prst="rect">
          <a:avLst/>
        </a:prstGeom>
        <a:solidFill>
          <a:srgbClr val="FF0000"/>
        </a:solidFill>
        <a:ln w="1079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Object Allocation Contention</a:t>
          </a:r>
        </a:p>
      </dsp:txBody>
      <dsp:txXfrm>
        <a:off x="3330" y="217387"/>
        <a:ext cx="3247089" cy="862274"/>
      </dsp:txXfrm>
    </dsp:sp>
    <dsp:sp modelId="{D918483F-CF14-452B-A224-8F9C81ACCAA2}">
      <dsp:nvSpPr>
        <dsp:cNvPr id="0" name=""/>
        <dsp:cNvSpPr/>
      </dsp:nvSpPr>
      <dsp:spPr>
        <a:xfrm>
          <a:off x="3330" y="1079662"/>
          <a:ext cx="3247089" cy="4121617"/>
        </a:xfrm>
        <a:prstGeom prst="rect">
          <a:avLst/>
        </a:prstGeom>
        <a:solidFill>
          <a:srgbClr val="0078D7"/>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a:solidFill>
                <a:schemeClr val="bg1"/>
              </a:solidFill>
            </a:rPr>
            <a:t>Contention for metadata pages used to manage space allocation in a data file</a:t>
          </a:r>
          <a:br>
            <a:rPr lang="en-US" sz="2200" kern="1200" dirty="0">
              <a:solidFill>
                <a:schemeClr val="bg1"/>
              </a:solidFill>
            </a:rPr>
          </a:br>
          <a:endParaRPr lang="en-US" sz="2200" kern="1200" dirty="0">
            <a:solidFill>
              <a:schemeClr val="bg1"/>
            </a:solidFill>
          </a:endParaRPr>
        </a:p>
        <a:p>
          <a:pPr marL="228600" lvl="1" indent="-228600" algn="l" defTabSz="977900">
            <a:lnSpc>
              <a:spcPct val="90000"/>
            </a:lnSpc>
            <a:spcBef>
              <a:spcPct val="0"/>
            </a:spcBef>
            <a:spcAft>
              <a:spcPct val="15000"/>
            </a:spcAft>
            <a:buChar char="•"/>
          </a:pPr>
          <a:r>
            <a:rPr lang="en-US" sz="2200" kern="1200">
              <a:solidFill>
                <a:schemeClr val="bg1"/>
              </a:solidFill>
            </a:rPr>
            <a:t>Look for PAGELATCH waits on PFS and GAM pages</a:t>
          </a:r>
        </a:p>
      </dsp:txBody>
      <dsp:txXfrm>
        <a:off x="3330" y="1079662"/>
        <a:ext cx="3247089" cy="4121617"/>
      </dsp:txXfrm>
    </dsp:sp>
    <dsp:sp modelId="{10285625-1791-460E-9F83-15B8447BDC5B}">
      <dsp:nvSpPr>
        <dsp:cNvPr id="0" name=""/>
        <dsp:cNvSpPr/>
      </dsp:nvSpPr>
      <dsp:spPr>
        <a:xfrm>
          <a:off x="3705012" y="217387"/>
          <a:ext cx="3247089" cy="862274"/>
        </a:xfrm>
        <a:prstGeom prst="rect">
          <a:avLst/>
        </a:prstGeom>
        <a:solidFill>
          <a:srgbClr val="FF0000"/>
        </a:solidFill>
        <a:ln w="10795" cap="flat" cmpd="sng" algn="ctr">
          <a:solidFill>
            <a:schemeClr val="accent2">
              <a:hueOff val="1542859"/>
              <a:satOff val="-48001"/>
              <a:lumOff val="-2058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Metadata Contention</a:t>
          </a:r>
        </a:p>
      </dsp:txBody>
      <dsp:txXfrm>
        <a:off x="3705012" y="217387"/>
        <a:ext cx="3247089" cy="862274"/>
      </dsp:txXfrm>
    </dsp:sp>
    <dsp:sp modelId="{3BDD2B67-16B7-46C8-983D-0FE1D6FFA94F}">
      <dsp:nvSpPr>
        <dsp:cNvPr id="0" name=""/>
        <dsp:cNvSpPr/>
      </dsp:nvSpPr>
      <dsp:spPr>
        <a:xfrm>
          <a:off x="3705012" y="1079662"/>
          <a:ext cx="3247089" cy="4121617"/>
        </a:xfrm>
        <a:prstGeom prst="rect">
          <a:avLst/>
        </a:prstGeom>
        <a:solidFill>
          <a:srgbClr val="0078D7"/>
        </a:solidFill>
        <a:ln w="10795" cap="flat" cmpd="sng" algn="ctr">
          <a:solidFill>
            <a:schemeClr val="accent2">
              <a:tint val="40000"/>
              <a:alpha val="90000"/>
              <a:hueOff val="1430958"/>
              <a:satOff val="-49767"/>
              <a:lumOff val="-49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solidFill>
                <a:schemeClr val="bg1"/>
              </a:solidFill>
            </a:rPr>
            <a:t>Contention for pages that belong to system objects used to track table metadata</a:t>
          </a:r>
          <a:br>
            <a:rPr lang="en-US" sz="2200" kern="1200">
              <a:solidFill>
                <a:schemeClr val="bg1"/>
              </a:solidFill>
            </a:rPr>
          </a:br>
          <a:endParaRPr lang="en-US" sz="2200" kern="1200">
            <a:solidFill>
              <a:schemeClr val="bg1"/>
            </a:solidFill>
          </a:endParaRPr>
        </a:p>
        <a:p>
          <a:pPr marL="228600" lvl="1" indent="-228600" algn="l" defTabSz="977900">
            <a:lnSpc>
              <a:spcPct val="90000"/>
            </a:lnSpc>
            <a:spcBef>
              <a:spcPct val="0"/>
            </a:spcBef>
            <a:spcAft>
              <a:spcPct val="15000"/>
            </a:spcAft>
            <a:buChar char="•"/>
          </a:pPr>
          <a:r>
            <a:rPr lang="en-US" sz="2200" kern="1200">
              <a:solidFill>
                <a:schemeClr val="bg1"/>
              </a:solidFill>
            </a:rPr>
            <a:t>Look for PAGELATCH waits on pages that belong to system objects</a:t>
          </a:r>
        </a:p>
      </dsp:txBody>
      <dsp:txXfrm>
        <a:off x="3705012" y="1079662"/>
        <a:ext cx="3247089" cy="4121617"/>
      </dsp:txXfrm>
    </dsp:sp>
    <dsp:sp modelId="{7CB8524F-0FE7-4DE1-AA1B-4A433BDF23CB}">
      <dsp:nvSpPr>
        <dsp:cNvPr id="0" name=""/>
        <dsp:cNvSpPr/>
      </dsp:nvSpPr>
      <dsp:spPr>
        <a:xfrm>
          <a:off x="7406694" y="217387"/>
          <a:ext cx="3247089" cy="862274"/>
        </a:xfrm>
        <a:prstGeom prst="rect">
          <a:avLst/>
        </a:prstGeom>
        <a:solidFill>
          <a:srgbClr val="FF0000"/>
        </a:solidFill>
        <a:ln w="10795" cap="flat" cmpd="sng" algn="ctr">
          <a:solidFill>
            <a:schemeClr val="accent2">
              <a:hueOff val="3085719"/>
              <a:satOff val="-96002"/>
              <a:lumOff val="-4117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89408" rIns="156464" bIns="89408" numCol="1" spcCol="1270" anchor="ctr" anchorCtr="0">
          <a:noAutofit/>
        </a:bodyPr>
        <a:lstStyle/>
        <a:p>
          <a:pPr marL="0" lvl="0" indent="0" algn="ctr" defTabSz="977900">
            <a:lnSpc>
              <a:spcPct val="90000"/>
            </a:lnSpc>
            <a:spcBef>
              <a:spcPct val="0"/>
            </a:spcBef>
            <a:spcAft>
              <a:spcPct val="35000"/>
            </a:spcAft>
            <a:buNone/>
          </a:pPr>
          <a:r>
            <a:rPr lang="en-US" sz="2200" kern="1200"/>
            <a:t>Temp Table Cache Contention</a:t>
          </a:r>
        </a:p>
      </dsp:txBody>
      <dsp:txXfrm>
        <a:off x="7406694" y="217387"/>
        <a:ext cx="3247089" cy="862274"/>
      </dsp:txXfrm>
    </dsp:sp>
    <dsp:sp modelId="{8618242B-862F-4E9F-90D4-EAC8E2048866}">
      <dsp:nvSpPr>
        <dsp:cNvPr id="0" name=""/>
        <dsp:cNvSpPr/>
      </dsp:nvSpPr>
      <dsp:spPr>
        <a:xfrm>
          <a:off x="7406694" y="1079662"/>
          <a:ext cx="3247089" cy="4121617"/>
        </a:xfrm>
        <a:prstGeom prst="rect">
          <a:avLst/>
        </a:prstGeom>
        <a:solidFill>
          <a:srgbClr val="0078D7"/>
        </a:solidFill>
        <a:ln w="10795" cap="flat" cmpd="sng" algn="ctr">
          <a:solidFill>
            <a:schemeClr val="accent2">
              <a:tint val="40000"/>
              <a:alpha val="90000"/>
              <a:hueOff val="2861916"/>
              <a:satOff val="-99534"/>
              <a:lumOff val="-98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a:solidFill>
                <a:schemeClr val="bg1"/>
              </a:solidFill>
            </a:rPr>
            <a:t>Contention for memory objects associated with the Temp Table Cache</a:t>
          </a:r>
          <a:br>
            <a:rPr lang="en-US" sz="2200" kern="1200">
              <a:solidFill>
                <a:schemeClr val="bg1"/>
              </a:solidFill>
            </a:rPr>
          </a:br>
          <a:endParaRPr lang="en-US" sz="2200" kern="1200">
            <a:solidFill>
              <a:schemeClr val="bg1"/>
            </a:solidFill>
          </a:endParaRPr>
        </a:p>
        <a:p>
          <a:pPr marL="228600" lvl="1" indent="-228600" algn="l" defTabSz="977900">
            <a:lnSpc>
              <a:spcPct val="90000"/>
            </a:lnSpc>
            <a:spcBef>
              <a:spcPct val="0"/>
            </a:spcBef>
            <a:spcAft>
              <a:spcPct val="15000"/>
            </a:spcAft>
            <a:buChar char="•"/>
          </a:pPr>
          <a:r>
            <a:rPr lang="en-US" sz="2200" kern="1200">
              <a:solidFill>
                <a:schemeClr val="bg1"/>
              </a:solidFill>
            </a:rPr>
            <a:t>Look for either CMEMTHREAD waits or SOS_CACHESTORE spinlock waits (both can be due to other causes)</a:t>
          </a:r>
        </a:p>
      </dsp:txBody>
      <dsp:txXfrm>
        <a:off x="7406694" y="1079662"/>
        <a:ext cx="3247089" cy="412161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4F7F1C-B9A2-4684-8139-A7CE522E4B85}">
      <dsp:nvSpPr>
        <dsp:cNvPr id="0" name=""/>
        <dsp:cNvSpPr/>
      </dsp:nvSpPr>
      <dsp:spPr>
        <a:xfrm>
          <a:off x="3787" y="2354372"/>
          <a:ext cx="1146271" cy="1146271"/>
        </a:xfrm>
        <a:prstGeom prst="donut">
          <a:avLst>
            <a:gd name="adj" fmla="val 2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7763D4-3B67-4340-AE41-DC760EC3E786}">
      <dsp:nvSpPr>
        <dsp:cNvPr id="0" name=""/>
        <dsp:cNvSpPr/>
      </dsp:nvSpPr>
      <dsp:spPr>
        <a:xfrm rot="17700000">
          <a:off x="407681" y="1419927"/>
          <a:ext cx="1424942" cy="686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0" rIns="0" bIns="0" numCol="1" spcCol="1270" anchor="ctr" anchorCtr="0">
          <a:noAutofit/>
        </a:bodyPr>
        <a:lstStyle/>
        <a:p>
          <a:pPr marL="0" lvl="0" indent="0" algn="l" defTabSz="977900">
            <a:lnSpc>
              <a:spcPct val="90000"/>
            </a:lnSpc>
            <a:spcBef>
              <a:spcPct val="0"/>
            </a:spcBef>
            <a:spcAft>
              <a:spcPct val="35000"/>
            </a:spcAft>
            <a:buNone/>
          </a:pPr>
          <a:r>
            <a:rPr lang="en-US" sz="2200" kern="1200"/>
            <a:t>SQL Server 2000 (SP4)</a:t>
          </a:r>
        </a:p>
      </dsp:txBody>
      <dsp:txXfrm>
        <a:off x="407681" y="1419927"/>
        <a:ext cx="1424942" cy="686712"/>
      </dsp:txXfrm>
    </dsp:sp>
    <dsp:sp modelId="{5547BC5F-8C33-456B-BE0F-B648C0BCC2E5}">
      <dsp:nvSpPr>
        <dsp:cNvPr id="0" name=""/>
        <dsp:cNvSpPr/>
      </dsp:nvSpPr>
      <dsp:spPr>
        <a:xfrm>
          <a:off x="1236399" y="2630014"/>
          <a:ext cx="594987" cy="594987"/>
        </a:xfrm>
        <a:prstGeom prst="ellipse">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67251D-19AA-4B3E-A75C-76F8750EDDEF}">
      <dsp:nvSpPr>
        <dsp:cNvPr id="0" name=""/>
        <dsp:cNvSpPr/>
      </dsp:nvSpPr>
      <dsp:spPr>
        <a:xfrm rot="17700000">
          <a:off x="531718" y="3458142"/>
          <a:ext cx="1232642" cy="59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a:t>KB 328551</a:t>
          </a:r>
        </a:p>
      </dsp:txBody>
      <dsp:txXfrm>
        <a:off x="531718" y="3458142"/>
        <a:ext cx="1232642" cy="594333"/>
      </dsp:txXfrm>
    </dsp:sp>
    <dsp:sp modelId="{00D53FD5-A118-42E5-8624-9D11AB47E7B9}">
      <dsp:nvSpPr>
        <dsp:cNvPr id="0" name=""/>
        <dsp:cNvSpPr/>
      </dsp:nvSpPr>
      <dsp:spPr>
        <a:xfrm rot="17700000">
          <a:off x="1303425" y="1802539"/>
          <a:ext cx="1232642" cy="59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0" rIns="0" bIns="0" numCol="1" spcCol="1270" anchor="t" anchorCtr="0">
          <a:noAutofit/>
        </a:bodyPr>
        <a:lstStyle/>
        <a:p>
          <a:pPr marL="57150" lvl="1" indent="-57150" algn="l" defTabSz="444500">
            <a:lnSpc>
              <a:spcPct val="90000"/>
            </a:lnSpc>
            <a:spcBef>
              <a:spcPct val="0"/>
            </a:spcBef>
            <a:spcAft>
              <a:spcPct val="15000"/>
            </a:spcAft>
            <a:buChar char="•"/>
          </a:pPr>
          <a:r>
            <a:rPr lang="en-US" sz="1000" kern="1200"/>
            <a:t>Trace flag 1118</a:t>
          </a:r>
        </a:p>
        <a:p>
          <a:pPr marL="57150" lvl="1" indent="-57150" algn="l" defTabSz="444500">
            <a:lnSpc>
              <a:spcPct val="90000"/>
            </a:lnSpc>
            <a:spcBef>
              <a:spcPct val="0"/>
            </a:spcBef>
            <a:spcAft>
              <a:spcPct val="15000"/>
            </a:spcAft>
            <a:buChar char="•"/>
          </a:pPr>
          <a:r>
            <a:rPr lang="en-US" sz="1000" kern="1200"/>
            <a:t>Multiple files</a:t>
          </a:r>
        </a:p>
      </dsp:txBody>
      <dsp:txXfrm>
        <a:off x="1303425" y="1802539"/>
        <a:ext cx="1232642" cy="594333"/>
      </dsp:txXfrm>
    </dsp:sp>
    <dsp:sp modelId="{DCA22220-DE78-4381-9D8E-18D3A15534F0}">
      <dsp:nvSpPr>
        <dsp:cNvPr id="0" name=""/>
        <dsp:cNvSpPr/>
      </dsp:nvSpPr>
      <dsp:spPr>
        <a:xfrm>
          <a:off x="1917728" y="2354372"/>
          <a:ext cx="1146271" cy="1146271"/>
        </a:xfrm>
        <a:prstGeom prst="donut">
          <a:avLst>
            <a:gd name="adj" fmla="val 2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2B3DFF-159A-409D-A199-2205618E36B1}">
      <dsp:nvSpPr>
        <dsp:cNvPr id="0" name=""/>
        <dsp:cNvSpPr/>
      </dsp:nvSpPr>
      <dsp:spPr>
        <a:xfrm rot="17700000">
          <a:off x="2321622" y="1419927"/>
          <a:ext cx="1424942" cy="686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0" rIns="0" bIns="0" numCol="1" spcCol="1270" anchor="ctr" anchorCtr="0">
          <a:noAutofit/>
        </a:bodyPr>
        <a:lstStyle/>
        <a:p>
          <a:pPr marL="0" lvl="0" indent="0" algn="l" defTabSz="977900">
            <a:lnSpc>
              <a:spcPct val="90000"/>
            </a:lnSpc>
            <a:spcBef>
              <a:spcPct val="0"/>
            </a:spcBef>
            <a:spcAft>
              <a:spcPct val="35000"/>
            </a:spcAft>
            <a:buNone/>
          </a:pPr>
          <a:r>
            <a:rPr lang="en-US" sz="2200" kern="1200"/>
            <a:t>SQL Server 2005</a:t>
          </a:r>
        </a:p>
      </dsp:txBody>
      <dsp:txXfrm>
        <a:off x="2321622" y="1419927"/>
        <a:ext cx="1424942" cy="686712"/>
      </dsp:txXfrm>
    </dsp:sp>
    <dsp:sp modelId="{38AC4B45-CCF3-485C-803A-A064F998B49A}">
      <dsp:nvSpPr>
        <dsp:cNvPr id="0" name=""/>
        <dsp:cNvSpPr/>
      </dsp:nvSpPr>
      <dsp:spPr>
        <a:xfrm>
          <a:off x="3150341" y="2630014"/>
          <a:ext cx="594987" cy="594987"/>
        </a:xfrm>
        <a:prstGeom prst="ellipse">
          <a:avLst/>
        </a:prstGeom>
        <a:solidFill>
          <a:schemeClr val="accent4">
            <a:hueOff val="-2400000"/>
            <a:satOff val="-349"/>
            <a:lumOff val="754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F4FD52-CA2C-4AA7-AF6D-A9B9C11C740F}">
      <dsp:nvSpPr>
        <dsp:cNvPr id="0" name=""/>
        <dsp:cNvSpPr/>
      </dsp:nvSpPr>
      <dsp:spPr>
        <a:xfrm rot="17700000">
          <a:off x="2445659" y="3458142"/>
          <a:ext cx="1232642" cy="59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a:t>Temp table caching</a:t>
          </a:r>
        </a:p>
      </dsp:txBody>
      <dsp:txXfrm>
        <a:off x="2445659" y="3458142"/>
        <a:ext cx="1232642" cy="594333"/>
      </dsp:txXfrm>
    </dsp:sp>
    <dsp:sp modelId="{08D27732-494C-4B3B-8041-47F2E0E4A27E}">
      <dsp:nvSpPr>
        <dsp:cNvPr id="0" name=""/>
        <dsp:cNvSpPr/>
      </dsp:nvSpPr>
      <dsp:spPr>
        <a:xfrm rot="17700000">
          <a:off x="3217367" y="1802539"/>
          <a:ext cx="1232642" cy="594333"/>
        </a:xfrm>
        <a:prstGeom prst="rect">
          <a:avLst/>
        </a:prstGeom>
        <a:noFill/>
        <a:ln>
          <a:noFill/>
        </a:ln>
        <a:effectLst/>
      </dsp:spPr>
      <dsp:style>
        <a:lnRef idx="0">
          <a:scrgbClr r="0" g="0" b="0"/>
        </a:lnRef>
        <a:fillRef idx="0">
          <a:scrgbClr r="0" g="0" b="0"/>
        </a:fillRef>
        <a:effectRef idx="0">
          <a:scrgbClr r="0" g="0" b="0"/>
        </a:effectRef>
        <a:fontRef idx="minor"/>
      </dsp:style>
    </dsp:sp>
    <dsp:sp modelId="{B24B75D0-648B-4ADF-832C-193189BFAF17}">
      <dsp:nvSpPr>
        <dsp:cNvPr id="0" name=""/>
        <dsp:cNvSpPr/>
      </dsp:nvSpPr>
      <dsp:spPr>
        <a:xfrm>
          <a:off x="3831578" y="2630014"/>
          <a:ext cx="594987" cy="594987"/>
        </a:xfrm>
        <a:prstGeom prst="ellipse">
          <a:avLst/>
        </a:prstGeom>
        <a:solidFill>
          <a:schemeClr val="accent4">
            <a:hueOff val="-4800000"/>
            <a:satOff val="-697"/>
            <a:lumOff val="15098"/>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FFF4285-6AF2-4F86-9F3E-0B8B36777C71}">
      <dsp:nvSpPr>
        <dsp:cNvPr id="0" name=""/>
        <dsp:cNvSpPr/>
      </dsp:nvSpPr>
      <dsp:spPr>
        <a:xfrm rot="17700000">
          <a:off x="3126896" y="3458142"/>
          <a:ext cx="1232642" cy="59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a:t>New items added to </a:t>
          </a:r>
          <a:r>
            <a:rPr lang="en-US" sz="1200" kern="1200" err="1"/>
            <a:t>tempdb</a:t>
          </a:r>
          <a:endParaRPr lang="en-US" sz="1200" kern="1200"/>
        </a:p>
      </dsp:txBody>
      <dsp:txXfrm>
        <a:off x="3126896" y="3458142"/>
        <a:ext cx="1232642" cy="594333"/>
      </dsp:txXfrm>
    </dsp:sp>
    <dsp:sp modelId="{0DD8398C-DE85-4C2D-A5CB-B83169653648}">
      <dsp:nvSpPr>
        <dsp:cNvPr id="0" name=""/>
        <dsp:cNvSpPr/>
      </dsp:nvSpPr>
      <dsp:spPr>
        <a:xfrm rot="17700000">
          <a:off x="3898604" y="1802539"/>
          <a:ext cx="1232642" cy="59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5400" tIns="0" rIns="0" bIns="0" numCol="1" spcCol="1270" anchor="t" anchorCtr="0">
          <a:noAutofit/>
        </a:bodyPr>
        <a:lstStyle/>
        <a:p>
          <a:pPr marL="57150" lvl="1" indent="-57150" algn="l" defTabSz="444500">
            <a:lnSpc>
              <a:spcPct val="90000"/>
            </a:lnSpc>
            <a:spcBef>
              <a:spcPct val="0"/>
            </a:spcBef>
            <a:spcAft>
              <a:spcPct val="15000"/>
            </a:spcAft>
            <a:buChar char="•"/>
          </a:pPr>
          <a:r>
            <a:rPr lang="en-US" sz="1000" kern="1200"/>
            <a:t>Row-versioning</a:t>
          </a:r>
        </a:p>
        <a:p>
          <a:pPr marL="57150" lvl="1" indent="-57150" algn="l" defTabSz="444500">
            <a:lnSpc>
              <a:spcPct val="90000"/>
            </a:lnSpc>
            <a:spcBef>
              <a:spcPct val="0"/>
            </a:spcBef>
            <a:spcAft>
              <a:spcPct val="15000"/>
            </a:spcAft>
            <a:buChar char="•"/>
          </a:pPr>
          <a:r>
            <a:rPr lang="en-US" sz="1000" kern="1200"/>
            <a:t>Table Variables</a:t>
          </a:r>
        </a:p>
      </dsp:txBody>
      <dsp:txXfrm>
        <a:off x="3898604" y="1802539"/>
        <a:ext cx="1232642" cy="594333"/>
      </dsp:txXfrm>
    </dsp:sp>
    <dsp:sp modelId="{AEDE66F4-BFA5-4BE7-91EE-794F2068C2F0}">
      <dsp:nvSpPr>
        <dsp:cNvPr id="0" name=""/>
        <dsp:cNvSpPr/>
      </dsp:nvSpPr>
      <dsp:spPr>
        <a:xfrm>
          <a:off x="4512906" y="2354372"/>
          <a:ext cx="1146271" cy="1146271"/>
        </a:xfrm>
        <a:prstGeom prst="donut">
          <a:avLst>
            <a:gd name="adj" fmla="val 2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9153D4-0D78-4E08-A8D8-2BC56B070C59}">
      <dsp:nvSpPr>
        <dsp:cNvPr id="0" name=""/>
        <dsp:cNvSpPr/>
      </dsp:nvSpPr>
      <dsp:spPr>
        <a:xfrm rot="17700000">
          <a:off x="4916801" y="1419927"/>
          <a:ext cx="1424942" cy="686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0" rIns="0" bIns="0" numCol="1" spcCol="1270" anchor="ctr" anchorCtr="0">
          <a:noAutofit/>
        </a:bodyPr>
        <a:lstStyle/>
        <a:p>
          <a:pPr marL="0" lvl="0" indent="0" algn="l" defTabSz="977900">
            <a:lnSpc>
              <a:spcPct val="90000"/>
            </a:lnSpc>
            <a:spcBef>
              <a:spcPct val="0"/>
            </a:spcBef>
            <a:spcAft>
              <a:spcPct val="35000"/>
            </a:spcAft>
            <a:buNone/>
          </a:pPr>
          <a:r>
            <a:rPr lang="en-US" sz="2200" kern="1200"/>
            <a:t>SQL Server 2014</a:t>
          </a:r>
        </a:p>
      </dsp:txBody>
      <dsp:txXfrm>
        <a:off x="4916801" y="1419927"/>
        <a:ext cx="1424942" cy="686712"/>
      </dsp:txXfrm>
    </dsp:sp>
    <dsp:sp modelId="{CD4BF6CC-CB26-44D9-9FD2-E893BECBAE33}">
      <dsp:nvSpPr>
        <dsp:cNvPr id="0" name=""/>
        <dsp:cNvSpPr/>
      </dsp:nvSpPr>
      <dsp:spPr>
        <a:xfrm>
          <a:off x="5745519" y="2630014"/>
          <a:ext cx="594987" cy="594987"/>
        </a:xfrm>
        <a:prstGeom prst="ellipse">
          <a:avLst/>
        </a:prstGeom>
        <a:solidFill>
          <a:schemeClr val="accent4">
            <a:hueOff val="-7200000"/>
            <a:satOff val="-1046"/>
            <a:lumOff val="2264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EBEB7B-AE69-486B-899F-3024DC72E9F1}">
      <dsp:nvSpPr>
        <dsp:cNvPr id="0" name=""/>
        <dsp:cNvSpPr/>
      </dsp:nvSpPr>
      <dsp:spPr>
        <a:xfrm rot="17700000">
          <a:off x="5040838" y="3458142"/>
          <a:ext cx="1232642" cy="59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0480" bIns="0" numCol="1" spcCol="1270" anchor="ctr" anchorCtr="0">
          <a:noAutofit/>
        </a:bodyPr>
        <a:lstStyle/>
        <a:p>
          <a:pPr marL="0" lvl="0" indent="0" algn="r" defTabSz="533400">
            <a:lnSpc>
              <a:spcPct val="90000"/>
            </a:lnSpc>
            <a:spcBef>
              <a:spcPct val="0"/>
            </a:spcBef>
            <a:spcAft>
              <a:spcPct val="35000"/>
            </a:spcAft>
            <a:buNone/>
          </a:pPr>
          <a:r>
            <a:rPr lang="en-US" sz="1200" kern="1200"/>
            <a:t>In-memory OLTP</a:t>
          </a:r>
        </a:p>
      </dsp:txBody>
      <dsp:txXfrm>
        <a:off x="5040838" y="3458142"/>
        <a:ext cx="1232642" cy="594333"/>
      </dsp:txXfrm>
    </dsp:sp>
    <dsp:sp modelId="{8964F0D3-0EA8-4B54-8B34-3D9ACDD49D5A}">
      <dsp:nvSpPr>
        <dsp:cNvPr id="0" name=""/>
        <dsp:cNvSpPr/>
      </dsp:nvSpPr>
      <dsp:spPr>
        <a:xfrm rot="17700000">
          <a:off x="5812545" y="1802539"/>
          <a:ext cx="1232642" cy="594333"/>
        </a:xfrm>
        <a:prstGeom prst="rect">
          <a:avLst/>
        </a:prstGeom>
        <a:noFill/>
        <a:ln>
          <a:noFill/>
        </a:ln>
        <a:effectLst/>
      </dsp:spPr>
      <dsp:style>
        <a:lnRef idx="0">
          <a:scrgbClr r="0" g="0" b="0"/>
        </a:lnRef>
        <a:fillRef idx="0">
          <a:scrgbClr r="0" g="0" b="0"/>
        </a:fillRef>
        <a:effectRef idx="0">
          <a:scrgbClr r="0" g="0" b="0"/>
        </a:effectRef>
        <a:fontRef idx="minor"/>
      </dsp:style>
    </dsp:sp>
    <dsp:sp modelId="{C9AFE6F2-64BA-45A7-8613-A588EE35DD99}">
      <dsp:nvSpPr>
        <dsp:cNvPr id="0" name=""/>
        <dsp:cNvSpPr/>
      </dsp:nvSpPr>
      <dsp:spPr>
        <a:xfrm>
          <a:off x="6426847" y="2354372"/>
          <a:ext cx="1146271" cy="1146271"/>
        </a:xfrm>
        <a:prstGeom prst="donut">
          <a:avLst>
            <a:gd name="adj" fmla="val 2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7C7F1B-071D-419F-84BC-A21499B03A9A}">
      <dsp:nvSpPr>
        <dsp:cNvPr id="0" name=""/>
        <dsp:cNvSpPr/>
      </dsp:nvSpPr>
      <dsp:spPr>
        <a:xfrm rot="17700000">
          <a:off x="6830742" y="1419927"/>
          <a:ext cx="1424942" cy="686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0" rIns="0" bIns="0" numCol="1" spcCol="1270" anchor="ctr" anchorCtr="0">
          <a:noAutofit/>
        </a:bodyPr>
        <a:lstStyle/>
        <a:p>
          <a:pPr marL="0" lvl="0" indent="0" algn="l" defTabSz="977900">
            <a:lnSpc>
              <a:spcPct val="90000"/>
            </a:lnSpc>
            <a:spcBef>
              <a:spcPct val="0"/>
            </a:spcBef>
            <a:spcAft>
              <a:spcPct val="35000"/>
            </a:spcAft>
            <a:buNone/>
          </a:pPr>
          <a:r>
            <a:rPr lang="en-US" sz="2200" kern="1200"/>
            <a:t>Server 2016</a:t>
          </a:r>
        </a:p>
      </dsp:txBody>
      <dsp:txXfrm>
        <a:off x="6830742" y="1419927"/>
        <a:ext cx="1424942" cy="686712"/>
      </dsp:txXfrm>
    </dsp:sp>
    <dsp:sp modelId="{2401E593-D159-4A1A-9036-5C12A336091F}">
      <dsp:nvSpPr>
        <dsp:cNvPr id="0" name=""/>
        <dsp:cNvSpPr/>
      </dsp:nvSpPr>
      <dsp:spPr>
        <a:xfrm>
          <a:off x="7659460" y="2630014"/>
          <a:ext cx="594987" cy="594987"/>
        </a:xfrm>
        <a:prstGeom prst="ellipse">
          <a:avLst/>
        </a:prstGeom>
        <a:solidFill>
          <a:schemeClr val="accent4">
            <a:hueOff val="-9600000"/>
            <a:satOff val="-1395"/>
            <a:lumOff val="3019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7AD0D23-1A73-45B2-87F2-1AC37255FBC2}">
      <dsp:nvSpPr>
        <dsp:cNvPr id="0" name=""/>
        <dsp:cNvSpPr/>
      </dsp:nvSpPr>
      <dsp:spPr>
        <a:xfrm rot="17700000">
          <a:off x="6954779" y="3458142"/>
          <a:ext cx="1232642" cy="59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27940" bIns="0" numCol="1" spcCol="1270" anchor="ctr" anchorCtr="0">
          <a:noAutofit/>
        </a:bodyPr>
        <a:lstStyle/>
        <a:p>
          <a:pPr marL="0" lvl="0" indent="0" algn="r" defTabSz="488950">
            <a:lnSpc>
              <a:spcPct val="90000"/>
            </a:lnSpc>
            <a:spcBef>
              <a:spcPct val="0"/>
            </a:spcBef>
            <a:spcAft>
              <a:spcPct val="35000"/>
            </a:spcAft>
            <a:buNone/>
          </a:pPr>
          <a:r>
            <a:rPr lang="en-US" sz="1100" kern="1200"/>
            <a:t>Recommended settings now default</a:t>
          </a:r>
        </a:p>
      </dsp:txBody>
      <dsp:txXfrm>
        <a:off x="6954779" y="3458142"/>
        <a:ext cx="1232642" cy="594333"/>
      </dsp:txXfrm>
    </dsp:sp>
    <dsp:sp modelId="{B7DAD68E-36FD-41B2-90E7-092B18B66E72}">
      <dsp:nvSpPr>
        <dsp:cNvPr id="0" name=""/>
        <dsp:cNvSpPr/>
      </dsp:nvSpPr>
      <dsp:spPr>
        <a:xfrm rot="17700000">
          <a:off x="7783006" y="1681332"/>
          <a:ext cx="1119603" cy="836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0" rIns="0" bIns="0" numCol="1" spcCol="1270" anchor="t" anchorCtr="0">
          <a:noAutofit/>
        </a:bodyPr>
        <a:lstStyle/>
        <a:p>
          <a:pPr marL="57150" lvl="1" indent="-57150" algn="l" defTabSz="400050">
            <a:lnSpc>
              <a:spcPct val="90000"/>
            </a:lnSpc>
            <a:spcBef>
              <a:spcPct val="0"/>
            </a:spcBef>
            <a:spcAft>
              <a:spcPct val="15000"/>
            </a:spcAft>
            <a:buChar char="•"/>
          </a:pPr>
          <a:r>
            <a:rPr lang="en-US" sz="900" kern="1200"/>
            <a:t>TF 1117 &amp; 1118</a:t>
          </a:r>
        </a:p>
        <a:p>
          <a:pPr marL="57150" lvl="1" indent="-57150" algn="l" defTabSz="400050">
            <a:lnSpc>
              <a:spcPct val="90000"/>
            </a:lnSpc>
            <a:spcBef>
              <a:spcPct val="0"/>
            </a:spcBef>
            <a:spcAft>
              <a:spcPct val="15000"/>
            </a:spcAft>
            <a:buChar char="•"/>
          </a:pPr>
          <a:r>
            <a:rPr lang="en-US" sz="900" kern="1200"/>
            <a:t>Multiple files</a:t>
          </a:r>
        </a:p>
        <a:p>
          <a:pPr marL="57150" lvl="1" indent="-57150" algn="l" defTabSz="400050">
            <a:lnSpc>
              <a:spcPct val="90000"/>
            </a:lnSpc>
            <a:spcBef>
              <a:spcPct val="0"/>
            </a:spcBef>
            <a:spcAft>
              <a:spcPct val="15000"/>
            </a:spcAft>
            <a:buChar char="•"/>
          </a:pPr>
          <a:r>
            <a:rPr lang="en-US" sz="900" kern="1200"/>
            <a:t>Configuration added to setup</a:t>
          </a:r>
        </a:p>
      </dsp:txBody>
      <dsp:txXfrm>
        <a:off x="7783006" y="1681332"/>
        <a:ext cx="1119603" cy="836747"/>
      </dsp:txXfrm>
    </dsp:sp>
    <dsp:sp modelId="{30C39AB3-A4B5-4535-AD41-299D3FE5730B}">
      <dsp:nvSpPr>
        <dsp:cNvPr id="0" name=""/>
        <dsp:cNvSpPr/>
      </dsp:nvSpPr>
      <dsp:spPr>
        <a:xfrm>
          <a:off x="8426661" y="2630014"/>
          <a:ext cx="594987" cy="594987"/>
        </a:xfrm>
        <a:prstGeom prst="ellipse">
          <a:avLst/>
        </a:prstGeom>
        <a:solidFill>
          <a:schemeClr val="accent4">
            <a:hueOff val="-12000000"/>
            <a:satOff val="-1743"/>
            <a:lumOff val="37745"/>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6771FD-210E-41FB-99ED-82433918DDF0}">
      <dsp:nvSpPr>
        <dsp:cNvPr id="0" name=""/>
        <dsp:cNvSpPr/>
      </dsp:nvSpPr>
      <dsp:spPr>
        <a:xfrm rot="17700000">
          <a:off x="7721980" y="3458142"/>
          <a:ext cx="1232642" cy="59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20" bIns="0" numCol="1" spcCol="1270" anchor="ctr" anchorCtr="0">
          <a:noAutofit/>
        </a:bodyPr>
        <a:lstStyle/>
        <a:p>
          <a:pPr marL="0" lvl="0" indent="0" algn="r" defTabSz="577850">
            <a:lnSpc>
              <a:spcPct val="90000"/>
            </a:lnSpc>
            <a:spcBef>
              <a:spcPct val="0"/>
            </a:spcBef>
            <a:spcAft>
              <a:spcPct val="35000"/>
            </a:spcAft>
            <a:buNone/>
          </a:pPr>
          <a:r>
            <a:rPr lang="en-US" sz="1300" kern="1200"/>
            <a:t>Optimistic latching for metadata</a:t>
          </a:r>
        </a:p>
      </dsp:txBody>
      <dsp:txXfrm>
        <a:off x="7721980" y="3458142"/>
        <a:ext cx="1232642" cy="594333"/>
      </dsp:txXfrm>
    </dsp:sp>
    <dsp:sp modelId="{B144212E-9A04-4BD7-8396-C56774FFD7ED}">
      <dsp:nvSpPr>
        <dsp:cNvPr id="0" name=""/>
        <dsp:cNvSpPr/>
      </dsp:nvSpPr>
      <dsp:spPr>
        <a:xfrm rot="17700000">
          <a:off x="8493687" y="1802539"/>
          <a:ext cx="1232642" cy="594333"/>
        </a:xfrm>
        <a:prstGeom prst="rect">
          <a:avLst/>
        </a:prstGeom>
        <a:noFill/>
        <a:ln>
          <a:noFill/>
        </a:ln>
        <a:effectLst/>
      </dsp:spPr>
      <dsp:style>
        <a:lnRef idx="0">
          <a:scrgbClr r="0" g="0" b="0"/>
        </a:lnRef>
        <a:fillRef idx="0">
          <a:scrgbClr r="0" g="0" b="0"/>
        </a:fillRef>
        <a:effectRef idx="0">
          <a:scrgbClr r="0" g="0" b="0"/>
        </a:effectRef>
        <a:fontRef idx="minor"/>
      </dsp:style>
    </dsp:sp>
    <dsp:sp modelId="{05E0F00E-2242-4ECB-8214-26429D9BAE4D}">
      <dsp:nvSpPr>
        <dsp:cNvPr id="0" name=""/>
        <dsp:cNvSpPr/>
      </dsp:nvSpPr>
      <dsp:spPr>
        <a:xfrm>
          <a:off x="9107990" y="2354372"/>
          <a:ext cx="1146271" cy="1146271"/>
        </a:xfrm>
        <a:prstGeom prst="donut">
          <a:avLst>
            <a:gd name="adj" fmla="val 2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12F44-A70E-4880-B0B9-295E10128E6C}">
      <dsp:nvSpPr>
        <dsp:cNvPr id="0" name=""/>
        <dsp:cNvSpPr/>
      </dsp:nvSpPr>
      <dsp:spPr>
        <a:xfrm rot="17700000">
          <a:off x="9511884" y="1419927"/>
          <a:ext cx="1424942" cy="6867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5880" tIns="0" rIns="0" bIns="0" numCol="1" spcCol="1270" anchor="ctr" anchorCtr="0">
          <a:noAutofit/>
        </a:bodyPr>
        <a:lstStyle/>
        <a:p>
          <a:pPr marL="0" lvl="0" indent="0" algn="l" defTabSz="977900">
            <a:lnSpc>
              <a:spcPct val="90000"/>
            </a:lnSpc>
            <a:spcBef>
              <a:spcPct val="0"/>
            </a:spcBef>
            <a:spcAft>
              <a:spcPct val="35000"/>
            </a:spcAft>
            <a:buNone/>
          </a:pPr>
          <a:r>
            <a:rPr lang="en-US" sz="2200" kern="1200" dirty="0"/>
            <a:t>SQL Server 2017</a:t>
          </a:r>
        </a:p>
      </dsp:txBody>
      <dsp:txXfrm>
        <a:off x="9511884" y="1419927"/>
        <a:ext cx="1424942" cy="686712"/>
      </dsp:txXfrm>
    </dsp:sp>
    <dsp:sp modelId="{06BCA244-3A4C-4303-9FF8-C11C0E3233CF}">
      <dsp:nvSpPr>
        <dsp:cNvPr id="0" name=""/>
        <dsp:cNvSpPr/>
      </dsp:nvSpPr>
      <dsp:spPr>
        <a:xfrm>
          <a:off x="10340602" y="2630014"/>
          <a:ext cx="594987" cy="594987"/>
        </a:xfrm>
        <a:prstGeom prst="ellipse">
          <a:avLst/>
        </a:prstGeom>
        <a:solidFill>
          <a:schemeClr val="accent4">
            <a:hueOff val="-14400000"/>
            <a:satOff val="-2092"/>
            <a:lumOff val="4529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863296-D6BD-4213-9E5E-94729C8EA1E3}">
      <dsp:nvSpPr>
        <dsp:cNvPr id="0" name=""/>
        <dsp:cNvSpPr/>
      </dsp:nvSpPr>
      <dsp:spPr>
        <a:xfrm rot="17700000">
          <a:off x="9635921" y="3458142"/>
          <a:ext cx="1232642" cy="59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3020" bIns="0" numCol="1" spcCol="1270" anchor="ctr" anchorCtr="0">
          <a:noAutofit/>
        </a:bodyPr>
        <a:lstStyle/>
        <a:p>
          <a:pPr marL="0" lvl="0" indent="0" algn="r" defTabSz="577850">
            <a:lnSpc>
              <a:spcPct val="90000"/>
            </a:lnSpc>
            <a:spcBef>
              <a:spcPct val="0"/>
            </a:spcBef>
            <a:spcAft>
              <a:spcPct val="35000"/>
            </a:spcAft>
            <a:buNone/>
          </a:pPr>
          <a:r>
            <a:rPr lang="en-US" sz="1300" kern="1200" err="1"/>
            <a:t>tempdb</a:t>
          </a:r>
          <a:r>
            <a:rPr lang="en-US" sz="1300" kern="1200"/>
            <a:t> Improvements</a:t>
          </a:r>
        </a:p>
      </dsp:txBody>
      <dsp:txXfrm>
        <a:off x="9635921" y="3458142"/>
        <a:ext cx="1232642" cy="594333"/>
      </dsp:txXfrm>
    </dsp:sp>
    <dsp:sp modelId="{01CEB3D0-38EB-4C38-98C6-16DFF0D01525}">
      <dsp:nvSpPr>
        <dsp:cNvPr id="0" name=""/>
        <dsp:cNvSpPr/>
      </dsp:nvSpPr>
      <dsp:spPr>
        <a:xfrm rot="17700000">
          <a:off x="10407629" y="1802539"/>
          <a:ext cx="1232642" cy="5943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0" rIns="0" bIns="0" numCol="1" spcCol="1270" anchor="t" anchorCtr="0">
          <a:noAutofit/>
        </a:bodyPr>
        <a:lstStyle/>
        <a:p>
          <a:pPr marL="57150" lvl="1" indent="-57150" algn="l" defTabSz="400050">
            <a:lnSpc>
              <a:spcPct val="90000"/>
            </a:lnSpc>
            <a:spcBef>
              <a:spcPct val="0"/>
            </a:spcBef>
            <a:spcAft>
              <a:spcPct val="15000"/>
            </a:spcAft>
            <a:buChar char="•"/>
          </a:pPr>
          <a:r>
            <a:rPr lang="en-US" sz="900" kern="1200"/>
            <a:t>PFS round-robin</a:t>
          </a:r>
        </a:p>
        <a:p>
          <a:pPr marL="57150" lvl="1" indent="-57150" algn="l" defTabSz="400050">
            <a:lnSpc>
              <a:spcPct val="90000"/>
            </a:lnSpc>
            <a:spcBef>
              <a:spcPct val="0"/>
            </a:spcBef>
            <a:spcAft>
              <a:spcPct val="15000"/>
            </a:spcAft>
            <a:buChar char="•"/>
          </a:pPr>
          <a:r>
            <a:rPr lang="en-US" sz="900" kern="1200" err="1"/>
            <a:t>Asynch</a:t>
          </a:r>
          <a:r>
            <a:rPr lang="en-US" sz="900" kern="1200"/>
            <a:t> metadata cleanup</a:t>
          </a:r>
        </a:p>
        <a:p>
          <a:pPr marL="57150" lvl="1" indent="-57150" algn="l" defTabSz="400050">
            <a:lnSpc>
              <a:spcPct val="90000"/>
            </a:lnSpc>
            <a:spcBef>
              <a:spcPct val="0"/>
            </a:spcBef>
            <a:spcAft>
              <a:spcPct val="15000"/>
            </a:spcAft>
            <a:buChar char="•"/>
          </a:pPr>
          <a:r>
            <a:rPr lang="en-US" sz="900" kern="1200"/>
            <a:t>Optimistic latching 2</a:t>
          </a:r>
        </a:p>
      </dsp:txBody>
      <dsp:txXfrm>
        <a:off x="10407629" y="1802539"/>
        <a:ext cx="1232642" cy="5943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A6107A-2AB6-4EE0-AF15-C4444EDC66CF}">
      <dsp:nvSpPr>
        <dsp:cNvPr id="0" name=""/>
        <dsp:cNvSpPr/>
      </dsp:nvSpPr>
      <dsp:spPr>
        <a:xfrm rot="5400000">
          <a:off x="6762389" y="-2649216"/>
          <a:ext cx="1361299" cy="7005213"/>
        </a:xfrm>
        <a:prstGeom prst="round2SameRect">
          <a:avLst/>
        </a:prstGeom>
        <a:solidFill>
          <a:schemeClr val="accent2">
            <a:lumMod val="20000"/>
            <a:lumOff val="80000"/>
          </a:schemeClr>
        </a:solidFill>
        <a:ln w="1079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Ensure that you have multiple equally sized files</a:t>
          </a:r>
        </a:p>
        <a:p>
          <a:pPr marL="171450" lvl="1" indent="-171450" algn="l" defTabSz="755650">
            <a:lnSpc>
              <a:spcPct val="90000"/>
            </a:lnSpc>
            <a:spcBef>
              <a:spcPct val="0"/>
            </a:spcBef>
            <a:spcAft>
              <a:spcPct val="15000"/>
            </a:spcAft>
            <a:buChar char="•"/>
          </a:pPr>
          <a:r>
            <a:rPr lang="en-US" sz="1700" kern="1200"/>
            <a:t>Start with the lesser of 1 per core or 8 and increase as needed</a:t>
          </a:r>
        </a:p>
        <a:p>
          <a:pPr marL="171450" lvl="1" indent="-171450" algn="l" defTabSz="755650">
            <a:lnSpc>
              <a:spcPct val="90000"/>
            </a:lnSpc>
            <a:spcBef>
              <a:spcPct val="0"/>
            </a:spcBef>
            <a:spcAft>
              <a:spcPct val="15000"/>
            </a:spcAft>
            <a:buChar char="•"/>
          </a:pPr>
          <a:r>
            <a:rPr lang="en-US" sz="1700" kern="1200"/>
            <a:t>Enable TF 1117 and 1118 if you are on SQL Server 2014 or earlier</a:t>
          </a:r>
        </a:p>
      </dsp:txBody>
      <dsp:txXfrm rot="-5400000">
        <a:off x="3940433" y="239193"/>
        <a:ext cx="6938760" cy="1228393"/>
      </dsp:txXfrm>
    </dsp:sp>
    <dsp:sp modelId="{2B4C0811-FB74-4300-8F49-9BC181E6A985}">
      <dsp:nvSpPr>
        <dsp:cNvPr id="0" name=""/>
        <dsp:cNvSpPr/>
      </dsp:nvSpPr>
      <dsp:spPr>
        <a:xfrm>
          <a:off x="0" y="2578"/>
          <a:ext cx="3940432" cy="1701624"/>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Configuration</a:t>
          </a:r>
        </a:p>
      </dsp:txBody>
      <dsp:txXfrm>
        <a:off x="83066" y="85644"/>
        <a:ext cx="3774300" cy="1535492"/>
      </dsp:txXfrm>
    </dsp:sp>
    <dsp:sp modelId="{DC16E66E-DE3C-4974-BE7D-98375D9FD07F}">
      <dsp:nvSpPr>
        <dsp:cNvPr id="0" name=""/>
        <dsp:cNvSpPr/>
      </dsp:nvSpPr>
      <dsp:spPr>
        <a:xfrm rot="5400000">
          <a:off x="6762389" y="-862510"/>
          <a:ext cx="1361299" cy="7005213"/>
        </a:xfrm>
        <a:prstGeom prst="round2SameRect">
          <a:avLst/>
        </a:prstGeom>
        <a:solidFill>
          <a:schemeClr val="accent2">
            <a:lumMod val="20000"/>
            <a:lumOff val="80000"/>
          </a:schemeClr>
        </a:solidFill>
        <a:ln w="10795" cap="flat" cmpd="sng" algn="ctr">
          <a:solidFill>
            <a:schemeClr val="accent2">
              <a:tint val="40000"/>
              <a:alpha val="90000"/>
              <a:hueOff val="1430958"/>
              <a:satOff val="-49767"/>
              <a:lumOff val="-495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dirty="0"/>
            <a:t>Do not alter temp tables after they have been created</a:t>
          </a:r>
        </a:p>
        <a:p>
          <a:pPr marL="171450" lvl="1" indent="-171450" algn="l" defTabSz="755650">
            <a:lnSpc>
              <a:spcPct val="90000"/>
            </a:lnSpc>
            <a:spcBef>
              <a:spcPct val="0"/>
            </a:spcBef>
            <a:spcAft>
              <a:spcPct val="15000"/>
            </a:spcAft>
            <a:buChar char="•"/>
          </a:pPr>
          <a:r>
            <a:rPr lang="en-US" sz="1700" kern="1200"/>
            <a:t>Do not truncate temp tables</a:t>
          </a:r>
          <a:endParaRPr lang="en-US" sz="1700" kern="1200" dirty="0"/>
        </a:p>
        <a:p>
          <a:pPr marL="171450" lvl="1" indent="-171450" algn="l" defTabSz="755650">
            <a:lnSpc>
              <a:spcPct val="90000"/>
            </a:lnSpc>
            <a:spcBef>
              <a:spcPct val="0"/>
            </a:spcBef>
            <a:spcAft>
              <a:spcPct val="15000"/>
            </a:spcAft>
            <a:buChar char="•"/>
          </a:pPr>
          <a:r>
            <a:rPr lang="en-US" sz="1700" kern="1200" dirty="0"/>
            <a:t>Move index creation statements to the new inline syntax</a:t>
          </a:r>
        </a:p>
        <a:p>
          <a:pPr marL="171450" lvl="1" indent="-171450" algn="l" defTabSz="755650">
            <a:lnSpc>
              <a:spcPct val="90000"/>
            </a:lnSpc>
            <a:spcBef>
              <a:spcPct val="0"/>
            </a:spcBef>
            <a:spcAft>
              <a:spcPct val="15000"/>
            </a:spcAft>
            <a:buChar char="•"/>
          </a:pPr>
          <a:r>
            <a:rPr lang="en-US" sz="1700" kern="1200" dirty="0"/>
            <a:t>Avoid using temp tables inside ad-hoc batches</a:t>
          </a:r>
        </a:p>
      </dsp:txBody>
      <dsp:txXfrm rot="-5400000">
        <a:off x="3940433" y="2025899"/>
        <a:ext cx="6938760" cy="1228393"/>
      </dsp:txXfrm>
    </dsp:sp>
    <dsp:sp modelId="{09AB42F5-0E43-48F0-A69A-74ADAF48C0C8}">
      <dsp:nvSpPr>
        <dsp:cNvPr id="0" name=""/>
        <dsp:cNvSpPr/>
      </dsp:nvSpPr>
      <dsp:spPr>
        <a:xfrm>
          <a:off x="0" y="1789284"/>
          <a:ext cx="3940432" cy="1701624"/>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Code Changes</a:t>
          </a:r>
        </a:p>
      </dsp:txBody>
      <dsp:txXfrm>
        <a:off x="83066" y="1872350"/>
        <a:ext cx="3774300" cy="1535492"/>
      </dsp:txXfrm>
    </dsp:sp>
    <dsp:sp modelId="{E2AAA218-D295-4B25-AC45-5B152E07D280}">
      <dsp:nvSpPr>
        <dsp:cNvPr id="0" name=""/>
        <dsp:cNvSpPr/>
      </dsp:nvSpPr>
      <dsp:spPr>
        <a:xfrm rot="5400000">
          <a:off x="6762389" y="924195"/>
          <a:ext cx="1361299" cy="7005213"/>
        </a:xfrm>
        <a:prstGeom prst="round2SameRect">
          <a:avLst/>
        </a:prstGeom>
        <a:solidFill>
          <a:schemeClr val="accent2">
            <a:lumMod val="20000"/>
            <a:lumOff val="80000"/>
          </a:schemeClr>
        </a:solidFill>
        <a:ln w="10795" cap="flat" cmpd="sng" algn="ctr">
          <a:solidFill>
            <a:schemeClr val="accent2">
              <a:tint val="40000"/>
              <a:alpha val="90000"/>
              <a:hueOff val="2861916"/>
              <a:satOff val="-99534"/>
              <a:lumOff val="-989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32385" rIns="64770" bIns="32385" numCol="1" spcCol="1270" anchor="ctr" anchorCtr="0">
          <a:noAutofit/>
        </a:bodyPr>
        <a:lstStyle/>
        <a:p>
          <a:pPr marL="171450" lvl="1" indent="-171450" algn="l" defTabSz="755650">
            <a:lnSpc>
              <a:spcPct val="90000"/>
            </a:lnSpc>
            <a:spcBef>
              <a:spcPct val="0"/>
            </a:spcBef>
            <a:spcAft>
              <a:spcPct val="15000"/>
            </a:spcAft>
            <a:buChar char="•"/>
          </a:pPr>
          <a:r>
            <a:rPr lang="en-US" sz="1700" kern="1200"/>
            <a:t>Ensure you are on the latest service pack and CU to take advantage of all improvements</a:t>
          </a:r>
        </a:p>
        <a:p>
          <a:pPr marL="171450" lvl="1" indent="-171450" algn="l" defTabSz="755650">
            <a:lnSpc>
              <a:spcPct val="90000"/>
            </a:lnSpc>
            <a:spcBef>
              <a:spcPct val="0"/>
            </a:spcBef>
            <a:spcAft>
              <a:spcPct val="15000"/>
            </a:spcAft>
            <a:buChar char="•"/>
          </a:pPr>
          <a:r>
            <a:rPr lang="en-US" sz="1700" kern="1200" dirty="0"/>
            <a:t>If </a:t>
          </a:r>
          <a:r>
            <a:rPr lang="en-US" sz="1700" kern="1200" dirty="0" err="1"/>
            <a:t>TempDB</a:t>
          </a:r>
          <a:r>
            <a:rPr lang="en-US" sz="1700" kern="1200" dirty="0"/>
            <a:t> contention is still persistent and severe, consider upgrading to SQL Server 2019 and higher.</a:t>
          </a:r>
        </a:p>
      </dsp:txBody>
      <dsp:txXfrm rot="-5400000">
        <a:off x="3940433" y="3812605"/>
        <a:ext cx="6938760" cy="1228393"/>
      </dsp:txXfrm>
    </dsp:sp>
    <dsp:sp modelId="{B7498EE1-B191-480B-98E8-2F0B9DA42F02}">
      <dsp:nvSpPr>
        <dsp:cNvPr id="0" name=""/>
        <dsp:cNvSpPr/>
      </dsp:nvSpPr>
      <dsp:spPr>
        <a:xfrm>
          <a:off x="0" y="3575990"/>
          <a:ext cx="3940432" cy="1701624"/>
        </a:xfrm>
        <a:prstGeom prst="roundRect">
          <a:avLst/>
        </a:prstGeom>
        <a:solidFill>
          <a:srgbClr val="0070C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78105" rIns="156210" bIns="78105" numCol="1" spcCol="1270" anchor="ctr" anchorCtr="0">
          <a:noAutofit/>
        </a:bodyPr>
        <a:lstStyle/>
        <a:p>
          <a:pPr marL="0" lvl="0" indent="0" algn="ctr" defTabSz="1822450">
            <a:lnSpc>
              <a:spcPct val="90000"/>
            </a:lnSpc>
            <a:spcBef>
              <a:spcPct val="0"/>
            </a:spcBef>
            <a:spcAft>
              <a:spcPct val="35000"/>
            </a:spcAft>
            <a:buNone/>
          </a:pPr>
          <a:r>
            <a:rPr lang="en-US" sz="4100" kern="1200"/>
            <a:t>Version</a:t>
          </a:r>
        </a:p>
      </dsp:txBody>
      <dsp:txXfrm>
        <a:off x="83066" y="3659056"/>
        <a:ext cx="3774300" cy="153549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1C055F-02D8-40F2-80EE-6FD642A3A410}">
      <dsp:nvSpPr>
        <dsp:cNvPr id="0" name=""/>
        <dsp:cNvSpPr/>
      </dsp:nvSpPr>
      <dsp:spPr>
        <a:xfrm>
          <a:off x="4063" y="1638"/>
          <a:ext cx="11298628" cy="1566350"/>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marL="0" lvl="0" indent="0" algn="ctr" defTabSz="1689100">
            <a:lnSpc>
              <a:spcPct val="90000"/>
            </a:lnSpc>
            <a:spcBef>
              <a:spcPct val="0"/>
            </a:spcBef>
            <a:spcAft>
              <a:spcPct val="35000"/>
            </a:spcAft>
            <a:buNone/>
          </a:pPr>
          <a:r>
            <a:rPr lang="en-US" sz="3800" kern="1200" err="1"/>
            <a:t>tempdb</a:t>
          </a:r>
          <a:r>
            <a:rPr lang="en-US" sz="3800" kern="1200"/>
            <a:t>-related enhancements in SQL Server 2019</a:t>
          </a:r>
        </a:p>
      </dsp:txBody>
      <dsp:txXfrm>
        <a:off x="49940" y="47515"/>
        <a:ext cx="11206874" cy="1474596"/>
      </dsp:txXfrm>
    </dsp:sp>
    <dsp:sp modelId="{87147104-ECD5-4DE5-BEE0-CBAEC5092690}">
      <dsp:nvSpPr>
        <dsp:cNvPr id="0" name=""/>
        <dsp:cNvSpPr/>
      </dsp:nvSpPr>
      <dsp:spPr>
        <a:xfrm>
          <a:off x="4063" y="1762766"/>
          <a:ext cx="3641382" cy="156635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New Page Cracker allows you to quickly and easily diagnose contention</a:t>
          </a:r>
        </a:p>
      </dsp:txBody>
      <dsp:txXfrm>
        <a:off x="49940" y="1808643"/>
        <a:ext cx="3549628" cy="1474596"/>
      </dsp:txXfrm>
    </dsp:sp>
    <dsp:sp modelId="{BA18120D-E76E-444F-BB72-C99BC69B302C}">
      <dsp:nvSpPr>
        <dsp:cNvPr id="0" name=""/>
        <dsp:cNvSpPr/>
      </dsp:nvSpPr>
      <dsp:spPr>
        <a:xfrm>
          <a:off x="4063" y="3523893"/>
          <a:ext cx="1783243" cy="156635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sys.dm_db_page_info</a:t>
          </a:r>
        </a:p>
      </dsp:txBody>
      <dsp:txXfrm>
        <a:off x="49940" y="3569770"/>
        <a:ext cx="1691489" cy="1474596"/>
      </dsp:txXfrm>
    </dsp:sp>
    <dsp:sp modelId="{7C402F1C-B18D-47E6-94FF-4407BBC1E306}">
      <dsp:nvSpPr>
        <dsp:cNvPr id="0" name=""/>
        <dsp:cNvSpPr/>
      </dsp:nvSpPr>
      <dsp:spPr>
        <a:xfrm>
          <a:off x="1862202" y="3523893"/>
          <a:ext cx="1783243" cy="156635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sys.fn_PageResCracker</a:t>
          </a:r>
        </a:p>
      </dsp:txBody>
      <dsp:txXfrm>
        <a:off x="1908079" y="3569770"/>
        <a:ext cx="1691489" cy="1474596"/>
      </dsp:txXfrm>
    </dsp:sp>
    <dsp:sp modelId="{B807E7D9-73C5-4A39-8A35-9149CA6BF1A1}">
      <dsp:nvSpPr>
        <dsp:cNvPr id="0" name=""/>
        <dsp:cNvSpPr/>
      </dsp:nvSpPr>
      <dsp:spPr>
        <a:xfrm>
          <a:off x="3795238" y="1762766"/>
          <a:ext cx="1783243" cy="156635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Accelerated Database Recovery</a:t>
          </a:r>
        </a:p>
      </dsp:txBody>
      <dsp:txXfrm>
        <a:off x="3841115" y="1808643"/>
        <a:ext cx="1691489" cy="1474596"/>
      </dsp:txXfrm>
    </dsp:sp>
    <dsp:sp modelId="{FD3DCD15-4A02-4879-8FA5-8678706AA397}">
      <dsp:nvSpPr>
        <dsp:cNvPr id="0" name=""/>
        <dsp:cNvSpPr/>
      </dsp:nvSpPr>
      <dsp:spPr>
        <a:xfrm>
          <a:off x="3795238" y="3523893"/>
          <a:ext cx="1783243" cy="156635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Leverages a new feature called </a:t>
          </a:r>
          <a:r>
            <a:rPr lang="en-US" sz="1200" b="1" kern="1200"/>
            <a:t>Persistent Version Store</a:t>
          </a:r>
        </a:p>
      </dsp:txBody>
      <dsp:txXfrm>
        <a:off x="3841115" y="3569770"/>
        <a:ext cx="1691489" cy="1474596"/>
      </dsp:txXfrm>
    </dsp:sp>
    <dsp:sp modelId="{F0254F77-D9B4-453C-86DE-7514542958FE}">
      <dsp:nvSpPr>
        <dsp:cNvPr id="0" name=""/>
        <dsp:cNvSpPr/>
      </dsp:nvSpPr>
      <dsp:spPr>
        <a:xfrm>
          <a:off x="5728273" y="1762766"/>
          <a:ext cx="3641382" cy="156635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Default changes</a:t>
          </a:r>
        </a:p>
      </dsp:txBody>
      <dsp:txXfrm>
        <a:off x="5774150" y="1808643"/>
        <a:ext cx="3549628" cy="1474596"/>
      </dsp:txXfrm>
    </dsp:sp>
    <dsp:sp modelId="{28B78339-3F85-4E58-96B3-750BE68AFDB9}">
      <dsp:nvSpPr>
        <dsp:cNvPr id="0" name=""/>
        <dsp:cNvSpPr/>
      </dsp:nvSpPr>
      <dsp:spPr>
        <a:xfrm>
          <a:off x="5728273" y="3523893"/>
          <a:ext cx="1783243" cy="156635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Temp table cache improvements</a:t>
          </a:r>
        </a:p>
      </dsp:txBody>
      <dsp:txXfrm>
        <a:off x="5774150" y="3569770"/>
        <a:ext cx="1691489" cy="1474596"/>
      </dsp:txXfrm>
    </dsp:sp>
    <dsp:sp modelId="{DFCEA057-52F5-4A5F-9505-E60FCC66C5C9}">
      <dsp:nvSpPr>
        <dsp:cNvPr id="0" name=""/>
        <dsp:cNvSpPr/>
      </dsp:nvSpPr>
      <dsp:spPr>
        <a:xfrm>
          <a:off x="7586413" y="3523893"/>
          <a:ext cx="1783243" cy="156635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Concurrent PFS updates</a:t>
          </a:r>
        </a:p>
      </dsp:txBody>
      <dsp:txXfrm>
        <a:off x="7632290" y="3569770"/>
        <a:ext cx="1691489" cy="1474596"/>
      </dsp:txXfrm>
    </dsp:sp>
    <dsp:sp modelId="{D577A554-DD3C-467B-A00C-C9763E6CA36D}">
      <dsp:nvSpPr>
        <dsp:cNvPr id="0" name=""/>
        <dsp:cNvSpPr/>
      </dsp:nvSpPr>
      <dsp:spPr>
        <a:xfrm>
          <a:off x="9519448" y="1762766"/>
          <a:ext cx="1783243" cy="1566350"/>
        </a:xfrm>
        <a:prstGeom prst="roundRect">
          <a:avLst>
            <a:gd name="adj" fmla="val 1000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Opt-In</a:t>
          </a:r>
        </a:p>
      </dsp:txBody>
      <dsp:txXfrm>
        <a:off x="9565325" y="1808643"/>
        <a:ext cx="1691489" cy="1474596"/>
      </dsp:txXfrm>
    </dsp:sp>
    <dsp:sp modelId="{C7BF50A5-B9A8-4C6F-BA98-8EB456A41938}">
      <dsp:nvSpPr>
        <dsp:cNvPr id="0" name=""/>
        <dsp:cNvSpPr/>
      </dsp:nvSpPr>
      <dsp:spPr>
        <a:xfrm>
          <a:off x="9519448" y="3523893"/>
          <a:ext cx="1783243" cy="1566350"/>
        </a:xfrm>
        <a:prstGeom prst="roundRect">
          <a:avLst>
            <a:gd name="adj" fmla="val 10000"/>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Memory-optimized metadata tables</a:t>
          </a:r>
        </a:p>
      </dsp:txBody>
      <dsp:txXfrm>
        <a:off x="9565325" y="3569770"/>
        <a:ext cx="1691489" cy="14745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349BCB-961E-47E4-BEFB-266D9E687254}">
      <dsp:nvSpPr>
        <dsp:cNvPr id="0" name=""/>
        <dsp:cNvSpPr/>
      </dsp:nvSpPr>
      <dsp:spPr>
        <a:xfrm>
          <a:off x="0" y="228450"/>
          <a:ext cx="8291095" cy="378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014190D-FAB9-4FE3-8A99-3319607F3E6F}">
      <dsp:nvSpPr>
        <dsp:cNvPr id="0" name=""/>
        <dsp:cNvSpPr/>
      </dsp:nvSpPr>
      <dsp:spPr>
        <a:xfrm>
          <a:off x="414554" y="7050"/>
          <a:ext cx="5803766" cy="442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369" tIns="0" rIns="219369" bIns="0" numCol="1" spcCol="1270" anchor="ctr" anchorCtr="0">
          <a:noAutofit/>
        </a:bodyPr>
        <a:lstStyle/>
        <a:p>
          <a:pPr marL="0" lvl="0" indent="0" algn="l" defTabSz="666750">
            <a:lnSpc>
              <a:spcPct val="90000"/>
            </a:lnSpc>
            <a:spcBef>
              <a:spcPct val="0"/>
            </a:spcBef>
            <a:spcAft>
              <a:spcPct val="35000"/>
            </a:spcAft>
            <a:buNone/>
          </a:pPr>
          <a:r>
            <a:rPr lang="en-US" sz="1500" b="0" kern="1200" dirty="0"/>
            <a:t>On by default</a:t>
          </a:r>
        </a:p>
      </dsp:txBody>
      <dsp:txXfrm>
        <a:off x="436170" y="28666"/>
        <a:ext cx="5760534" cy="399568"/>
      </dsp:txXfrm>
    </dsp:sp>
    <dsp:sp modelId="{C650F462-640D-4D5D-935F-69E4F1F0BA2F}">
      <dsp:nvSpPr>
        <dsp:cNvPr id="0" name=""/>
        <dsp:cNvSpPr/>
      </dsp:nvSpPr>
      <dsp:spPr>
        <a:xfrm>
          <a:off x="0" y="908850"/>
          <a:ext cx="8291095" cy="118125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3481" tIns="312420" rIns="643481"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a:t>Shared latch rather than using the update latch</a:t>
          </a:r>
          <a:endParaRPr lang="en-US" sz="1500" b="0" kern="1200" dirty="0"/>
        </a:p>
        <a:p>
          <a:pPr marL="114300" lvl="1" indent="-114300" algn="l" defTabSz="666750">
            <a:lnSpc>
              <a:spcPct val="90000"/>
            </a:lnSpc>
            <a:spcBef>
              <a:spcPct val="0"/>
            </a:spcBef>
            <a:spcAft>
              <a:spcPct val="15000"/>
            </a:spcAft>
            <a:buChar char="•"/>
          </a:pPr>
          <a:r>
            <a:rPr lang="en-US" sz="1500" b="0" kern="1200"/>
            <a:t>Nearly all tempdb contention</a:t>
          </a:r>
          <a:endParaRPr lang="en-US" sz="1500" b="0" kern="1200" dirty="0"/>
        </a:p>
        <a:p>
          <a:pPr marL="114300" lvl="1" indent="-114300" algn="l" defTabSz="666750">
            <a:lnSpc>
              <a:spcPct val="90000"/>
            </a:lnSpc>
            <a:spcBef>
              <a:spcPct val="0"/>
            </a:spcBef>
            <a:spcAft>
              <a:spcPct val="15000"/>
            </a:spcAft>
            <a:buChar char="•"/>
          </a:pPr>
          <a:r>
            <a:rPr lang="en-US" sz="1500" b="0" kern="1200" dirty="0"/>
            <a:t>Parallel modification to GAM/SGAM pages</a:t>
          </a:r>
        </a:p>
      </dsp:txBody>
      <dsp:txXfrm>
        <a:off x="0" y="908850"/>
        <a:ext cx="8291095" cy="1181250"/>
      </dsp:txXfrm>
    </dsp:sp>
    <dsp:sp modelId="{D2300A3E-F5F6-4AC9-A3BA-BFE072AD0085}">
      <dsp:nvSpPr>
        <dsp:cNvPr id="0" name=""/>
        <dsp:cNvSpPr/>
      </dsp:nvSpPr>
      <dsp:spPr>
        <a:xfrm>
          <a:off x="414554" y="687450"/>
          <a:ext cx="5803766" cy="442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369" tIns="0" rIns="219369" bIns="0" numCol="1" spcCol="1270" anchor="ctr" anchorCtr="0">
          <a:noAutofit/>
        </a:bodyPr>
        <a:lstStyle/>
        <a:p>
          <a:pPr marL="0" lvl="0" indent="0" algn="l" defTabSz="666750">
            <a:lnSpc>
              <a:spcPct val="90000"/>
            </a:lnSpc>
            <a:spcBef>
              <a:spcPct val="0"/>
            </a:spcBef>
            <a:spcAft>
              <a:spcPct val="35000"/>
            </a:spcAft>
            <a:buNone/>
          </a:pPr>
          <a:r>
            <a:rPr lang="en-US" sz="1500" b="0" kern="1200" dirty="0"/>
            <a:t>Concurrent updates to the GAM and SGAM</a:t>
          </a:r>
        </a:p>
      </dsp:txBody>
      <dsp:txXfrm>
        <a:off x="436170" y="709066"/>
        <a:ext cx="5760534" cy="399568"/>
      </dsp:txXfrm>
    </dsp:sp>
    <dsp:sp modelId="{A264D0FF-AB88-4ECE-A6E1-2F7A4A6C7B6F}">
      <dsp:nvSpPr>
        <dsp:cNvPr id="0" name=""/>
        <dsp:cNvSpPr/>
      </dsp:nvSpPr>
      <dsp:spPr>
        <a:xfrm>
          <a:off x="0" y="2392500"/>
          <a:ext cx="8291095" cy="649687"/>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3481" tIns="312420" rIns="643481" bIns="106680" numCol="1" spcCol="1270" anchor="t" anchorCtr="0">
          <a:noAutofit/>
        </a:bodyPr>
        <a:lstStyle/>
        <a:p>
          <a:pPr marL="114300" lvl="1" indent="-114300" algn="l" defTabSz="666750">
            <a:lnSpc>
              <a:spcPct val="90000"/>
            </a:lnSpc>
            <a:spcBef>
              <a:spcPct val="0"/>
            </a:spcBef>
            <a:spcAft>
              <a:spcPct val="15000"/>
            </a:spcAft>
            <a:buChar char="•"/>
          </a:pPr>
          <a:r>
            <a:rPr lang="en-US" sz="1500" b="0" kern="1200" dirty="0"/>
            <a:t>Testing show that over 99.99% of all contention is removed.</a:t>
          </a:r>
        </a:p>
      </dsp:txBody>
      <dsp:txXfrm>
        <a:off x="0" y="2392500"/>
        <a:ext cx="8291095" cy="649687"/>
      </dsp:txXfrm>
    </dsp:sp>
    <dsp:sp modelId="{AFDADBA0-F2DC-4D5E-AB74-D87598C02EEC}">
      <dsp:nvSpPr>
        <dsp:cNvPr id="0" name=""/>
        <dsp:cNvSpPr/>
      </dsp:nvSpPr>
      <dsp:spPr>
        <a:xfrm>
          <a:off x="414554" y="2171100"/>
          <a:ext cx="5803766" cy="442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369" tIns="0" rIns="219369" bIns="0" numCol="1" spcCol="1270" anchor="ctr" anchorCtr="0">
          <a:noAutofit/>
        </a:bodyPr>
        <a:lstStyle/>
        <a:p>
          <a:pPr marL="0" lvl="0" indent="0" algn="l" defTabSz="666750">
            <a:lnSpc>
              <a:spcPct val="90000"/>
            </a:lnSpc>
            <a:spcBef>
              <a:spcPct val="0"/>
            </a:spcBef>
            <a:spcAft>
              <a:spcPct val="35000"/>
            </a:spcAft>
            <a:buNone/>
          </a:pPr>
          <a:r>
            <a:rPr lang="en-US" sz="1500" b="0" kern="1200" dirty="0"/>
            <a:t>Testing</a:t>
          </a:r>
        </a:p>
      </dsp:txBody>
      <dsp:txXfrm>
        <a:off x="436170" y="2192716"/>
        <a:ext cx="5760534" cy="399568"/>
      </dsp:txXfrm>
    </dsp:sp>
    <dsp:sp modelId="{1C3C1A18-10A2-4744-9461-5750AEF5E76A}">
      <dsp:nvSpPr>
        <dsp:cNvPr id="0" name=""/>
        <dsp:cNvSpPr/>
      </dsp:nvSpPr>
      <dsp:spPr>
        <a:xfrm>
          <a:off x="0" y="3344587"/>
          <a:ext cx="8291095" cy="378000"/>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E469C3-8949-4A30-9EB0-5BC762CB68B7}">
      <dsp:nvSpPr>
        <dsp:cNvPr id="0" name=""/>
        <dsp:cNvSpPr/>
      </dsp:nvSpPr>
      <dsp:spPr>
        <a:xfrm>
          <a:off x="414554" y="3123187"/>
          <a:ext cx="5803766" cy="442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369" tIns="0" rIns="219369" bIns="0" numCol="1" spcCol="1270" anchor="ctr" anchorCtr="0">
          <a:noAutofit/>
        </a:bodyPr>
        <a:lstStyle/>
        <a:p>
          <a:pPr marL="0" lvl="0" indent="0" algn="l" defTabSz="666750">
            <a:lnSpc>
              <a:spcPct val="90000"/>
            </a:lnSpc>
            <a:spcBef>
              <a:spcPct val="0"/>
            </a:spcBef>
            <a:spcAft>
              <a:spcPct val="35000"/>
            </a:spcAft>
            <a:buNone/>
          </a:pPr>
          <a:r>
            <a:rPr lang="en-US" sz="1500" b="0" i="0" kern="1200" dirty="0">
              <a:solidFill>
                <a:schemeClr val="bg1"/>
              </a:solidFill>
              <a:effectLst/>
            </a:rPr>
            <a:t>Contention should now be rare</a:t>
          </a:r>
          <a:endParaRPr lang="en-US" sz="1500" b="0" kern="1200" dirty="0">
            <a:solidFill>
              <a:schemeClr val="bg1"/>
            </a:solidFill>
          </a:endParaRPr>
        </a:p>
      </dsp:txBody>
      <dsp:txXfrm>
        <a:off x="436170" y="3144803"/>
        <a:ext cx="5760534" cy="399568"/>
      </dsp:txXfrm>
    </dsp:sp>
    <dsp:sp modelId="{8507B061-7314-4C25-88A0-1ECEEBE425A2}">
      <dsp:nvSpPr>
        <dsp:cNvPr id="0" name=""/>
        <dsp:cNvSpPr/>
      </dsp:nvSpPr>
      <dsp:spPr>
        <a:xfrm>
          <a:off x="0" y="4024987"/>
          <a:ext cx="8291095" cy="921375"/>
        </a:xfrm>
        <a:prstGeom prst="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3481" tIns="312420" rIns="643481" bIns="106680" numCol="1" spcCol="1270" anchor="t" anchorCtr="0">
          <a:noAutofit/>
        </a:bodyPr>
        <a:lstStyle/>
        <a:p>
          <a:pPr marL="114300" lvl="1" indent="-114300" algn="l" defTabSz="666750">
            <a:lnSpc>
              <a:spcPct val="90000"/>
            </a:lnSpc>
            <a:spcBef>
              <a:spcPct val="0"/>
            </a:spcBef>
            <a:spcAft>
              <a:spcPct val="15000"/>
            </a:spcAft>
            <a:buChar char="•"/>
          </a:pPr>
          <a:r>
            <a:rPr lang="en-US" sz="1500" b="0" i="0" kern="1200" dirty="0">
              <a:solidFill>
                <a:srgbClr val="2F2F2F"/>
              </a:solidFill>
              <a:effectLst/>
            </a:rPr>
            <a:t>Only time and testing will tell.</a:t>
          </a:r>
        </a:p>
        <a:p>
          <a:pPr marL="114300" lvl="1" indent="-114300" algn="l" defTabSz="666750">
            <a:lnSpc>
              <a:spcPct val="90000"/>
            </a:lnSpc>
            <a:spcBef>
              <a:spcPct val="0"/>
            </a:spcBef>
            <a:spcAft>
              <a:spcPct val="15000"/>
            </a:spcAft>
            <a:buChar char="•"/>
          </a:pPr>
          <a:r>
            <a:rPr lang="en-US" sz="1500" b="0" i="0" kern="1200" dirty="0">
              <a:solidFill>
                <a:srgbClr val="2F2F2F"/>
              </a:solidFill>
              <a:effectLst/>
            </a:rPr>
            <a:t>For now, still recommended.</a:t>
          </a:r>
        </a:p>
      </dsp:txBody>
      <dsp:txXfrm>
        <a:off x="0" y="4024987"/>
        <a:ext cx="8291095" cy="921375"/>
      </dsp:txXfrm>
    </dsp:sp>
    <dsp:sp modelId="{A911C564-9535-4510-9B78-060D73DCC49C}">
      <dsp:nvSpPr>
        <dsp:cNvPr id="0" name=""/>
        <dsp:cNvSpPr/>
      </dsp:nvSpPr>
      <dsp:spPr>
        <a:xfrm>
          <a:off x="414554" y="3803587"/>
          <a:ext cx="5803766" cy="442800"/>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9369" tIns="0" rIns="219369" bIns="0" numCol="1" spcCol="1270" anchor="ctr" anchorCtr="0">
          <a:noAutofit/>
        </a:bodyPr>
        <a:lstStyle/>
        <a:p>
          <a:pPr marL="0" lvl="0" indent="0" algn="l" defTabSz="666750">
            <a:lnSpc>
              <a:spcPct val="90000"/>
            </a:lnSpc>
            <a:spcBef>
              <a:spcPct val="0"/>
            </a:spcBef>
            <a:spcAft>
              <a:spcPct val="35000"/>
            </a:spcAft>
            <a:buNone/>
          </a:pPr>
          <a:r>
            <a:rPr lang="en-US" sz="1500" b="0" i="0" kern="1200" dirty="0">
              <a:solidFill>
                <a:schemeClr val="bg1"/>
              </a:solidFill>
              <a:effectLst/>
            </a:rPr>
            <a:t>Do we still need multiple data files for </a:t>
          </a:r>
          <a:r>
            <a:rPr lang="en-US" sz="1500" i="0" kern="1200" dirty="0">
              <a:solidFill>
                <a:schemeClr val="bg1"/>
              </a:solidFill>
              <a:effectLst/>
            </a:rPr>
            <a:t>tempdb</a:t>
          </a:r>
          <a:r>
            <a:rPr lang="en-US" sz="1500" b="0" i="0" kern="1200" dirty="0">
              <a:solidFill>
                <a:schemeClr val="bg1"/>
              </a:solidFill>
              <a:effectLst/>
            </a:rPr>
            <a:t>?</a:t>
          </a:r>
        </a:p>
      </dsp:txBody>
      <dsp:txXfrm>
        <a:off x="436170" y="3825203"/>
        <a:ext cx="5760534"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D6598A-4734-4C67-87BA-2F39118F4B6F}">
      <dsp:nvSpPr>
        <dsp:cNvPr id="0" name=""/>
        <dsp:cNvSpPr/>
      </dsp:nvSpPr>
      <dsp:spPr>
        <a:xfrm>
          <a:off x="0" y="478171"/>
          <a:ext cx="2929355" cy="17576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Enabled by default in SQL Server 2022</a:t>
          </a:r>
        </a:p>
      </dsp:txBody>
      <dsp:txXfrm>
        <a:off x="0" y="478171"/>
        <a:ext cx="2929355" cy="1757613"/>
      </dsp:txXfrm>
    </dsp:sp>
    <dsp:sp modelId="{1ED021D8-A91F-4EE6-97C7-C1CBCF24400B}">
      <dsp:nvSpPr>
        <dsp:cNvPr id="0" name=""/>
        <dsp:cNvSpPr/>
      </dsp:nvSpPr>
      <dsp:spPr>
        <a:xfrm>
          <a:off x="3222290" y="478171"/>
          <a:ext cx="2929355" cy="17576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Uses multiple CPU cores when scanning 64GB or more</a:t>
          </a:r>
        </a:p>
      </dsp:txBody>
      <dsp:txXfrm>
        <a:off x="3222290" y="478171"/>
        <a:ext cx="2929355" cy="1757613"/>
      </dsp:txXfrm>
    </dsp:sp>
    <dsp:sp modelId="{374C55CB-0159-49D1-B21F-6F832FC6ED35}">
      <dsp:nvSpPr>
        <dsp:cNvPr id="0" name=""/>
        <dsp:cNvSpPr/>
      </dsp:nvSpPr>
      <dsp:spPr>
        <a:xfrm>
          <a:off x="6444581" y="478171"/>
          <a:ext cx="2929355" cy="17576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1 thread per 8M buffers (64GB). Max 32 threads or half of CPUs (whichever is less)</a:t>
          </a:r>
        </a:p>
      </dsp:txBody>
      <dsp:txXfrm>
        <a:off x="6444581" y="478171"/>
        <a:ext cx="2929355" cy="1757613"/>
      </dsp:txXfrm>
    </dsp:sp>
    <dsp:sp modelId="{74744C4A-9656-49B6-87CE-24B0A4DDBAF4}">
      <dsp:nvSpPr>
        <dsp:cNvPr id="0" name=""/>
        <dsp:cNvSpPr/>
      </dsp:nvSpPr>
      <dsp:spPr>
        <a:xfrm>
          <a:off x="0" y="2528720"/>
          <a:ext cx="2929355" cy="17576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Dynamically throttle number of threads if there are concurrent scans</a:t>
          </a:r>
        </a:p>
      </dsp:txBody>
      <dsp:txXfrm>
        <a:off x="0" y="2528720"/>
        <a:ext cx="2929355" cy="1757613"/>
      </dsp:txXfrm>
    </dsp:sp>
    <dsp:sp modelId="{734EAF91-8E67-4A7B-B3F5-1BF53D5E76CF}">
      <dsp:nvSpPr>
        <dsp:cNvPr id="0" name=""/>
        <dsp:cNvSpPr/>
      </dsp:nvSpPr>
      <dsp:spPr>
        <a:xfrm>
          <a:off x="3222290" y="2528720"/>
          <a:ext cx="2929355" cy="17576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Significantly improve performance of various SQL operations</a:t>
          </a:r>
        </a:p>
      </dsp:txBody>
      <dsp:txXfrm>
        <a:off x="3222290" y="2528720"/>
        <a:ext cx="2929355" cy="1757613"/>
      </dsp:txXfrm>
    </dsp:sp>
    <dsp:sp modelId="{0D62609F-B81D-4826-B71A-D51F5B98D47D}">
      <dsp:nvSpPr>
        <dsp:cNvPr id="0" name=""/>
        <dsp:cNvSpPr/>
      </dsp:nvSpPr>
      <dsp:spPr>
        <a:xfrm>
          <a:off x="6444581" y="2528720"/>
          <a:ext cx="2929355" cy="1757613"/>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CA" sz="1800" kern="1200" dirty="0"/>
            <a:t>Customers with large systems, running mission critical OLTP and data warehouse will see the most benefit.</a:t>
          </a:r>
        </a:p>
      </dsp:txBody>
      <dsp:txXfrm>
        <a:off x="6444581" y="2528720"/>
        <a:ext cx="2929355" cy="1757613"/>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2/26/2024 12:56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2/26/2024 12:56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52457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DD65AC4-17B0-4E19-8496-B264E70A18D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334144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8" name="TextBox 7"/>
          <p:cNvSpPr txBox="1"/>
          <p:nvPr>
            <p:custDataLst>
              <p:tags r:id="rId1"/>
            </p:custDataLst>
          </p:nvPr>
        </p:nvSpPr>
        <p:spPr>
          <a:xfrm>
            <a:off x="0" y="0"/>
            <a:ext cx="3810000" cy="1270000"/>
          </a:xfrm>
          <a:prstGeom prst="rect">
            <a:avLst/>
          </a:prstGeom>
          <a:noFill/>
        </p:spPr>
        <p:txBody>
          <a:bodyPr vert="horz" rtlCol="0">
            <a:spAutoFit/>
          </a:bodyPr>
          <a:lstStyle/>
          <a:p>
            <a:endParaRPr lang="en-US"/>
          </a:p>
        </p:txBody>
      </p:sp>
      <p:sp>
        <p:nvSpPr>
          <p:cNvPr id="9" name="Slide Number Placeholder 8"/>
          <p:cNvSpPr>
            <a:spLocks noGrp="1"/>
          </p:cNvSpPr>
          <p:nvPr>
            <p:ph type="sldNum" sz="quarter" idx="10"/>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927812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12</a:t>
            </a:fld>
            <a:endParaRPr lang="en-US"/>
          </a:p>
        </p:txBody>
      </p:sp>
    </p:spTree>
    <p:extLst>
      <p:ext uri="{BB962C8B-B14F-4D97-AF65-F5344CB8AC3E}">
        <p14:creationId xmlns:p14="http://schemas.microsoft.com/office/powerpoint/2010/main" val="3761244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2/26/2024 12:56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280892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DDD65AC4-17B0-4E19-8496-B264E70A18D3}" type="slidenum">
              <a:rPr lang="en-US" smtClean="0"/>
              <a:t>14</a:t>
            </a:fld>
            <a:endParaRPr lang="en-US"/>
          </a:p>
        </p:txBody>
      </p:sp>
    </p:spTree>
    <p:extLst>
      <p:ext uri="{BB962C8B-B14F-4D97-AF65-F5344CB8AC3E}">
        <p14:creationId xmlns:p14="http://schemas.microsoft.com/office/powerpoint/2010/main" val="3458924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16</a:t>
            </a:fld>
            <a:endParaRPr lang="en-US"/>
          </a:p>
        </p:txBody>
      </p:sp>
    </p:spTree>
    <p:extLst>
      <p:ext uri="{BB962C8B-B14F-4D97-AF65-F5344CB8AC3E}">
        <p14:creationId xmlns:p14="http://schemas.microsoft.com/office/powerpoint/2010/main" val="17200844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b="0" dirty="0">
              <a:latin typeface="+mn-l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1953626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i="1" dirty="0"/>
              <a:t>“It just runs faster”</a:t>
            </a:r>
          </a:p>
          <a:p>
            <a:r>
              <a:rPr lang="en-CA" i="0" dirty="0"/>
              <a:t>Meaning: </a:t>
            </a:r>
            <a:r>
              <a:rPr lang="en-US" b="0" i="0" dirty="0">
                <a:solidFill>
                  <a:srgbClr val="FFFFFF"/>
                </a:solidFill>
                <a:effectLst/>
                <a:latin typeface="Segoe UI" panose="020B0502040204020203" pitchFamily="34" charset="0"/>
              </a:rPr>
              <a:t>This is a benefit that many customers will witness simply by upgrading to SQL Server 2022 as the capability is enabled by default.</a:t>
            </a:r>
            <a:endParaRPr lang="en-CA" i="0"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9467673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1100" b="0" dirty="0">
              <a:latin typeface="+mn-l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607005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CA" b="0" i="0" dirty="0">
                <a:solidFill>
                  <a:srgbClr val="FFFFFF"/>
                </a:solidFill>
                <a:effectLst/>
                <a:latin typeface="Segoe UI" panose="020B0502040204020203" pitchFamily="34" charset="0"/>
              </a:rPr>
              <a:t>Database startup/shutdown</a:t>
            </a:r>
          </a:p>
          <a:p>
            <a:pPr marL="228600" indent="-228600">
              <a:buAutoNum type="arabicPeriod"/>
            </a:pPr>
            <a:r>
              <a:rPr lang="en-CA" dirty="0"/>
              <a:t>Creating a new database</a:t>
            </a:r>
          </a:p>
          <a:p>
            <a:pPr marL="228600" indent="-228600">
              <a:buAutoNum type="arabicPeriod"/>
            </a:pPr>
            <a:r>
              <a:rPr lang="en-CA" dirty="0"/>
              <a:t>File drop operations</a:t>
            </a:r>
          </a:p>
          <a:p>
            <a:pPr marL="228600" indent="-228600">
              <a:buAutoNum type="arabicPeriod"/>
            </a:pPr>
            <a:r>
              <a:rPr lang="en-CA" dirty="0" err="1"/>
              <a:t>AlwaysOn</a:t>
            </a:r>
            <a:r>
              <a:rPr lang="en-CA" dirty="0"/>
              <a:t> failover events</a:t>
            </a:r>
          </a:p>
          <a:p>
            <a:pPr marL="228600" indent="-228600">
              <a:buAutoNum type="arabicPeriod"/>
            </a:pPr>
            <a:r>
              <a:rPr lang="en-CA" dirty="0"/>
              <a:t>DBCC CHECKDB and CHECKTABLE</a:t>
            </a:r>
          </a:p>
          <a:p>
            <a:pPr marL="228600" indent="-228600">
              <a:buAutoNum type="arabicPeriod"/>
            </a:pPr>
            <a:r>
              <a:rPr lang="en-CA" dirty="0"/>
              <a:t>Log Restore operations</a:t>
            </a:r>
          </a:p>
          <a:p>
            <a:pPr marL="228600" indent="-228600">
              <a:buAutoNum type="arabicPeriod"/>
            </a:pPr>
            <a:r>
              <a:rPr lang="en-CA" dirty="0"/>
              <a:t>Checkpoint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500356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904867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err="1">
                <a:effectLst/>
                <a:latin typeface="Verdana" panose="020B0604030504040204" pitchFamily="34" charset="0"/>
                <a:ea typeface="SimSun" panose="02010600030101010101" pitchFamily="2" charset="-122"/>
                <a:cs typeface="Times New Roman" panose="02020603050405020304" pitchFamily="18" charset="0"/>
              </a:rPr>
              <a:t>BufferPool</a:t>
            </a:r>
            <a:r>
              <a:rPr lang="en-US" sz="900" dirty="0">
                <a:effectLst/>
                <a:latin typeface="Verdana" panose="020B0604030504040204" pitchFamily="34" charset="0"/>
                <a:ea typeface="SimSun" panose="02010600030101010101" pitchFamily="2" charset="-122"/>
                <a:cs typeface="Times New Roman" panose="02020603050405020304" pitchFamily="18" charset="0"/>
              </a:rPr>
              <a:t> scan involves iterating through the entire buffer descriptor array in a serialized fashion.</a:t>
            </a:r>
          </a:p>
          <a:p>
            <a:r>
              <a:rPr lang="en-US" sz="900" dirty="0">
                <a:effectLst/>
                <a:latin typeface="Verdana" panose="020B0604030504040204" pitchFamily="34" charset="0"/>
                <a:ea typeface="SimSun" panose="02010600030101010101" pitchFamily="2" charset="-122"/>
                <a:cs typeface="Times New Roman" panose="02020603050405020304" pitchFamily="18" charset="0"/>
              </a:rPr>
              <a:t>And just to give you a sense of why this could lead to delays…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effectLst/>
                <a:latin typeface="Verdana" panose="020B0604030504040204" pitchFamily="34" charset="0"/>
                <a:ea typeface="SimSun" panose="02010600030101010101" pitchFamily="2" charset="-122"/>
                <a:cs typeface="Times New Roman" panose="02020603050405020304" pitchFamily="18" charset="0"/>
              </a:rPr>
              <a:t>A warm buffer pool (meaning SQL Server has not just been restarted) with the size of 2TB will have a whopping 250 million buffers to iterate! Hence, why a BP scan can take a long time.</a:t>
            </a:r>
          </a:p>
          <a:p>
            <a:r>
              <a:rPr lang="en-US" sz="900" dirty="0">
                <a:effectLst/>
                <a:latin typeface="Verdana" panose="020B0604030504040204" pitchFamily="34" charset="0"/>
                <a:ea typeface="SimSun" panose="02010600030101010101" pitchFamily="2" charset="-122"/>
                <a:cs typeface="Times New Roman" panose="02020603050405020304" pitchFamily="18" charset="0"/>
              </a:rPr>
              <a:t>It doesn’t matter if your database is small or large, it’s a function of the size of your Buffer Pool (not your database). </a:t>
            </a:r>
          </a:p>
          <a:p>
            <a:r>
              <a:rPr lang="en-US" sz="900" dirty="0">
                <a:effectLst/>
                <a:latin typeface="Verdana" panose="020B0604030504040204" pitchFamily="34" charset="0"/>
                <a:ea typeface="SimSun" panose="02010600030101010101" pitchFamily="2" charset="-122"/>
                <a:cs typeface="Times New Roman" panose="02020603050405020304" pitchFamily="18" charset="0"/>
              </a:rPr>
              <a:t>So, what that means is, even if your database is empty but you have a large BP, you can still experience long executions on operations that lead to a Buffer Pool scan.</a:t>
            </a:r>
          </a:p>
          <a:p>
            <a:endParaRPr lang="en-CA" dirty="0"/>
          </a:p>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2697228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CA" dirty="0"/>
              <a:t>“with 0 writes in 1 </a:t>
            </a:r>
            <a:r>
              <a:rPr lang="en-CA" dirty="0" err="1"/>
              <a:t>ms</a:t>
            </a:r>
            <a:r>
              <a:rPr lang="en-CA" dirty="0"/>
              <a:t>” = means there was no I/O and the time was spent only with the routine (</a:t>
            </a:r>
            <a:r>
              <a:rPr lang="en-CA" dirty="0" err="1"/>
              <a:t>FlushCache</a:t>
            </a:r>
            <a:r>
              <a:rPr lang="en-CA" dirty="0"/>
              <a:t>) scanning the buffers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dirty="0"/>
          </a:p>
          <a:p>
            <a:pPr marL="0" marR="0" lvl="0" indent="0" algn="l" defTabSz="914367" rtl="0" eaLnBrk="1" fontAlgn="auto" latinLnBrk="0" hangingPunct="1">
              <a:lnSpc>
                <a:spcPct val="90000"/>
              </a:lnSpc>
              <a:spcBef>
                <a:spcPts val="0"/>
              </a:spcBef>
              <a:spcAft>
                <a:spcPts val="333"/>
              </a:spcAft>
              <a:buClrTx/>
              <a:buSzTx/>
              <a:buFontTx/>
              <a:buNone/>
              <a:tabLst/>
              <a:defRPr/>
            </a:pPr>
            <a:r>
              <a:rPr lang="en-CA" dirty="0"/>
              <a:t>New BP scan </a:t>
            </a:r>
            <a:r>
              <a:rPr lang="en-CA" dirty="0" err="1"/>
              <a:t>errorlog</a:t>
            </a:r>
            <a:r>
              <a:rPr lang="en-CA" dirty="0"/>
              <a:t> message: Triggered when scan takes more than 10 seconds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CA" dirty="0"/>
          </a:p>
          <a:p>
            <a:pPr marL="0" marR="0" lvl="0" indent="0" algn="l" defTabSz="914367" rtl="0" eaLnBrk="1" fontAlgn="auto" latinLnBrk="0" hangingPunct="1">
              <a:lnSpc>
                <a:spcPct val="90000"/>
              </a:lnSpc>
              <a:spcBef>
                <a:spcPts val="0"/>
              </a:spcBef>
              <a:spcAft>
                <a:spcPts val="333"/>
              </a:spcAft>
              <a:buClrTx/>
              <a:buSzTx/>
              <a:buFontTx/>
              <a:buNone/>
              <a:tabLst/>
              <a:defRPr/>
            </a:pPr>
            <a:r>
              <a:rPr lang="en-CA" dirty="0" err="1"/>
              <a:t>Buffer_pool_scan_complete</a:t>
            </a:r>
            <a:r>
              <a:rPr lang="en-CA" dirty="0"/>
              <a:t>: Triggered when scan takes more than 1 second.</a:t>
            </a:r>
          </a:p>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634157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488352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1645125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CREATING A NEW DATABASE:</a:t>
            </a:r>
          </a:p>
          <a:p>
            <a:r>
              <a:rPr lang="en-US" b="0" i="0" dirty="0">
                <a:solidFill>
                  <a:srgbClr val="FFFFFF"/>
                </a:solidFill>
                <a:effectLst/>
                <a:latin typeface="Segoe UI" panose="020B0502040204020203" pitchFamily="34" charset="0"/>
              </a:rPr>
              <a:t>Creating a new database on a SQL Server 2019 machine took 17.204 seconds whereas the same database creation script took just over 1 second on SQL Server 2022.</a:t>
            </a:r>
            <a:endParaRPr lang="en-CA" b="0" i="0" dirty="0">
              <a:solidFill>
                <a:srgbClr val="FFFFFF"/>
              </a:solidFill>
              <a:effectLst/>
              <a:latin typeface="Segoe UI" panose="020B0502040204020203" pitchFamily="34" charset="0"/>
            </a:endParaRPr>
          </a:p>
          <a:p>
            <a:endParaRPr lang="en-CA" b="0" i="0" dirty="0">
              <a:solidFill>
                <a:srgbClr val="FFFFFF"/>
              </a:solidFill>
              <a:effectLst/>
              <a:latin typeface="Segoe UI" panose="020B0502040204020203" pitchFamily="34" charset="0"/>
            </a:endParaRPr>
          </a:p>
          <a:p>
            <a:r>
              <a:rPr lang="en-CA" b="0" i="0" dirty="0">
                <a:solidFill>
                  <a:srgbClr val="FFFFFF"/>
                </a:solidFill>
                <a:effectLst/>
                <a:latin typeface="Segoe UI" panose="020B0502040204020203" pitchFamily="34" charset="0"/>
              </a:rPr>
              <a:t>SETTING DATABASE OFFLINE/ONLINE (TO SIMULATE DATABASE FAILOVER):</a:t>
            </a:r>
          </a:p>
          <a:p>
            <a:r>
              <a:rPr lang="en-US" b="0" i="0" dirty="0">
                <a:solidFill>
                  <a:srgbClr val="FFFFFF"/>
                </a:solidFill>
                <a:effectLst/>
                <a:latin typeface="Segoe UI" panose="020B0502040204020203" pitchFamily="34" charset="0"/>
              </a:rPr>
              <a:t>On SQL Server 2019 this event took over 3 minutes and 15 seconds. On SQL Server 2022, the same event took just over 28 seconds.</a:t>
            </a:r>
            <a:endParaRPr lang="en-CA" b="0" i="0" dirty="0">
              <a:solidFill>
                <a:srgbClr val="FFFFFF"/>
              </a:solidFill>
              <a:effectLst/>
              <a:latin typeface="Segoe UI" panose="020B0502040204020203" pitchFamily="34" charset="0"/>
            </a:endParaRPr>
          </a:p>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6663241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400"/>
              </a:lnSpc>
              <a:spcAft>
                <a:spcPts val="1200"/>
              </a:spcAf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Notes</a:t>
            </a:r>
            <a:endParaRPr lang="en-CA" sz="900" dirty="0">
              <a:effectLst/>
              <a:latin typeface="Verdana" panose="020B0604030504040204" pitchFamily="34" charset="0"/>
              <a:ea typeface="SimSun" panose="02010600030101010101" pitchFamily="2" charset="-122"/>
              <a:cs typeface="Times New Roman" panose="02020603050405020304" pitchFamily="18" charset="0"/>
            </a:endParaRPr>
          </a:p>
          <a:p>
            <a:pPr marL="342900" lvl="0" indent="-342900" fontAlgn="ctr">
              <a:lnSpc>
                <a:spcPts val="1400"/>
              </a:lnSpc>
              <a:spcAft>
                <a:spcPts val="1200"/>
              </a:spcAft>
              <a:buSzPts val="1000"/>
              <a:buFont typeface="Symbol" panose="05050102010706020507" pitchFamily="18" charset="2"/>
              <a:buChar char=""/>
              <a:tabLst>
                <a:tab pos="457200" algn="l"/>
              </a:tabLs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DBCC Check runs 4 scans: </a:t>
            </a:r>
            <a:r>
              <a:rPr lang="en-US" sz="900" dirty="0" err="1">
                <a:effectLst/>
                <a:latin typeface="Calibri" panose="020F0502020204030204" pitchFamily="34" charset="0"/>
                <a:ea typeface="Times New Roman" panose="02020603050405020304" pitchFamily="18" charset="0"/>
                <a:cs typeface="Times New Roman" panose="02020603050405020304" pitchFamily="18" charset="0"/>
              </a:rPr>
              <a:t>FlushCache</a:t>
            </a:r>
            <a:r>
              <a:rPr lang="en-US" sz="9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900" dirty="0" err="1">
                <a:effectLst/>
                <a:latin typeface="Calibri" panose="020F0502020204030204" pitchFamily="34" charset="0"/>
                <a:ea typeface="Times New Roman" panose="02020603050405020304" pitchFamily="18" charset="0"/>
                <a:cs typeface="Times New Roman" panose="02020603050405020304" pitchFamily="18" charset="0"/>
              </a:rPr>
              <a:t>MarkBuffersCopyOnWrite</a:t>
            </a:r>
            <a:r>
              <a:rPr lang="en-US" sz="900" dirty="0">
                <a:effectLst/>
                <a:latin typeface="Calibri" panose="020F0502020204030204" pitchFamily="34" charset="0"/>
                <a:ea typeface="Times New Roman" panose="02020603050405020304" pitchFamily="18" charset="0"/>
                <a:cs typeface="Times New Roman" panose="02020603050405020304" pitchFamily="18" charset="0"/>
              </a:rPr>
              <a:t> (2x), </a:t>
            </a:r>
            <a:r>
              <a:rPr lang="en-US" sz="900" dirty="0" err="1">
                <a:effectLst/>
                <a:latin typeface="Calibri" panose="020F0502020204030204" pitchFamily="34" charset="0"/>
                <a:ea typeface="Times New Roman" panose="02020603050405020304" pitchFamily="18" charset="0"/>
                <a:cs typeface="Times New Roman" panose="02020603050405020304" pitchFamily="18" charset="0"/>
              </a:rPr>
              <a:t>ShutdownDB</a:t>
            </a:r>
            <a:endParaRPr lang="en-CA" sz="900" dirty="0">
              <a:effectLst/>
              <a:latin typeface="Verdana" panose="020B0604030504040204" pitchFamily="34" charset="0"/>
              <a:ea typeface="SimSun" panose="02010600030101010101" pitchFamily="2" charset="-122"/>
              <a:cs typeface="Times New Roman" panose="02020603050405020304" pitchFamily="18" charset="0"/>
            </a:endParaRPr>
          </a:p>
          <a:p>
            <a:pPr marL="342900" lvl="0" indent="-342900" fontAlgn="ctr">
              <a:lnSpc>
                <a:spcPts val="1400"/>
              </a:lnSpc>
              <a:spcAft>
                <a:spcPts val="1200"/>
              </a:spcAft>
              <a:buSzPts val="1000"/>
              <a:buFont typeface="Symbol" panose="05050102010706020507" pitchFamily="18" charset="2"/>
              <a:buChar char=""/>
              <a:tabLst>
                <a:tab pos="457200" algn="l"/>
              </a:tabLs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For simple operations, the gain is about 15 times with 16 parallel tasks</a:t>
            </a:r>
            <a:endParaRPr lang="en-CA" sz="900" dirty="0">
              <a:effectLst/>
              <a:latin typeface="Verdana" panose="020B0604030504040204" pitchFamily="34" charset="0"/>
              <a:ea typeface="SimSun" panose="02010600030101010101" pitchFamily="2" charset="-122"/>
              <a:cs typeface="Times New Roman" panose="02020603050405020304" pitchFamily="18" charset="0"/>
            </a:endParaRPr>
          </a:p>
          <a:p>
            <a:pPr marL="342900" lvl="0" indent="-342900" fontAlgn="ctr">
              <a:lnSpc>
                <a:spcPts val="1400"/>
              </a:lnSpc>
              <a:spcAft>
                <a:spcPts val="1200"/>
              </a:spcAft>
              <a:buSzPts val="1000"/>
              <a:buFont typeface="Symbol" panose="05050102010706020507" pitchFamily="18" charset="2"/>
              <a:buChar char=""/>
              <a:tabLst>
                <a:tab pos="457200" algn="l"/>
              </a:tabLst>
            </a:pPr>
            <a:r>
              <a:rPr lang="en-US" sz="900" dirty="0">
                <a:effectLst/>
                <a:latin typeface="Calibri" panose="020F0502020204030204" pitchFamily="34" charset="0"/>
                <a:ea typeface="Times New Roman" panose="02020603050405020304" pitchFamily="18" charset="0"/>
                <a:cs typeface="Times New Roman" panose="02020603050405020304" pitchFamily="18" charset="0"/>
              </a:rPr>
              <a:t>For complex operations (</a:t>
            </a:r>
            <a:r>
              <a:rPr lang="en-US" sz="900" dirty="0" err="1">
                <a:effectLst/>
                <a:latin typeface="Calibri" panose="020F0502020204030204" pitchFamily="34" charset="0"/>
                <a:ea typeface="Times New Roman" panose="02020603050405020304" pitchFamily="18" charset="0"/>
                <a:cs typeface="Times New Roman" panose="02020603050405020304" pitchFamily="18" charset="0"/>
              </a:rPr>
              <a:t>RemoveBuffersFromDB</a:t>
            </a:r>
            <a:r>
              <a:rPr lang="en-US" sz="9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900" dirty="0" err="1">
                <a:effectLst/>
                <a:latin typeface="Calibri" panose="020F0502020204030204" pitchFamily="34" charset="0"/>
                <a:ea typeface="Times New Roman" panose="02020603050405020304" pitchFamily="18" charset="0"/>
                <a:cs typeface="Times New Roman" panose="02020603050405020304" pitchFamily="18" charset="0"/>
              </a:rPr>
              <a:t>MarkBuffersCopyOnWrite</a:t>
            </a:r>
            <a:r>
              <a:rPr lang="en-US" sz="900" dirty="0">
                <a:effectLst/>
                <a:latin typeface="Calibri" panose="020F0502020204030204" pitchFamily="34" charset="0"/>
                <a:ea typeface="Times New Roman" panose="02020603050405020304" pitchFamily="18" charset="0"/>
                <a:cs typeface="Times New Roman" panose="02020603050405020304" pitchFamily="18" charset="0"/>
              </a:rPr>
              <a:t>, </a:t>
            </a:r>
            <a:r>
              <a:rPr lang="en-US" sz="900" dirty="0" err="1">
                <a:effectLst/>
                <a:latin typeface="Calibri" panose="020F0502020204030204" pitchFamily="34" charset="0"/>
                <a:ea typeface="Times New Roman" panose="02020603050405020304" pitchFamily="18" charset="0"/>
                <a:cs typeface="Times New Roman" panose="02020603050405020304" pitchFamily="18" charset="0"/>
              </a:rPr>
              <a:t>DropCleanBuffers</a:t>
            </a:r>
            <a:r>
              <a:rPr lang="en-US" sz="900" dirty="0">
                <a:effectLst/>
                <a:latin typeface="Calibri" panose="020F0502020204030204" pitchFamily="34" charset="0"/>
                <a:ea typeface="Times New Roman" panose="02020603050405020304" pitchFamily="18" charset="0"/>
                <a:cs typeface="Times New Roman" panose="02020603050405020304" pitchFamily="18" charset="0"/>
              </a:rPr>
              <a:t>), the gain is 4 ~ 10 times</a:t>
            </a:r>
            <a:endParaRPr lang="en-CA" sz="900" dirty="0">
              <a:effectLst/>
              <a:latin typeface="Verdana" panose="020B0604030504040204" pitchFamily="34" charset="0"/>
              <a:ea typeface="SimSun" panose="02010600030101010101" pitchFamily="2" charset="-122"/>
              <a:cs typeface="Times New Roman" panose="02020603050405020304" pitchFamily="18" charset="0"/>
            </a:endParaRPr>
          </a:p>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828295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10205699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 Could TDE benefit from this feature? </a:t>
            </a:r>
            <a:r>
              <a:rPr lang="en-CA"/>
              <a:t>(Murali)</a:t>
            </a:r>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3802069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08672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1262025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061394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219950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749457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2/26/2024 12:56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312215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D65AC4-17B0-4E19-8496-B264E70A18D3}" type="slidenum">
              <a:rPr lang="en-US" smtClean="0"/>
              <a:t>9</a:t>
            </a:fld>
            <a:endParaRPr lang="en-US"/>
          </a:p>
        </p:txBody>
      </p:sp>
    </p:spTree>
    <p:extLst>
      <p:ext uri="{BB962C8B-B14F-4D97-AF65-F5344CB8AC3E}">
        <p14:creationId xmlns:p14="http://schemas.microsoft.com/office/powerpoint/2010/main" val="3051749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slide whit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tx1"/>
                </a:solidFill>
              </a:defRPr>
            </a:lvl1pPr>
          </a:lstStyle>
          <a:p>
            <a:r>
              <a:rPr lang="en-US"/>
              <a:t>Microsoft Azure</a:t>
            </a:r>
            <a:br>
              <a:rPr lang="en-US"/>
            </a:br>
            <a:r>
              <a:rPr lang="en-US"/>
              <a:t>title or event name</a:t>
            </a:r>
          </a:p>
        </p:txBody>
      </p:sp>
      <p:sp>
        <p:nvSpPr>
          <p:cNvPr id="5" name="Text Placeholder 4"/>
          <p:cNvSpPr>
            <a:spLocks noGrp="1"/>
          </p:cNvSpPr>
          <p:nvPr>
            <p:ph type="body" sz="quarter" idx="12" hasCustomPrompt="1"/>
          </p:nvPr>
        </p:nvSpPr>
        <p:spPr>
          <a:xfrm>
            <a:off x="584200" y="4838790"/>
            <a:ext cx="9401560" cy="945435"/>
          </a:xfrm>
          <a:noFill/>
        </p:spPr>
        <p:txBody>
          <a:bodyPr lIns="0" tIns="0" rIns="0" bIns="0">
            <a:noAutofit/>
          </a:bodyPr>
          <a:lstStyle>
            <a:lvl1pPr marL="0" indent="0">
              <a:lnSpc>
                <a:spcPct val="100000"/>
              </a:lnSpc>
              <a:spcBef>
                <a:spcPts val="0"/>
              </a:spcBef>
              <a:buNone/>
              <a:defRPr sz="1568" spc="0" baseline="0">
                <a:solidFill>
                  <a:schemeClr val="tx1"/>
                </a:solidFill>
                <a:latin typeface="+mn-lt"/>
              </a:defRPr>
            </a:lvl1pPr>
          </a:lstStyle>
          <a:p>
            <a:pPr lvl="0"/>
            <a:r>
              <a:rPr lang="en-US"/>
              <a:t>Author name</a:t>
            </a:r>
          </a:p>
          <a:p>
            <a:pPr lvl="0"/>
            <a:r>
              <a:rPr lang="en-US"/>
              <a:t>Date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79362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5601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4903370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86803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2931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64774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2366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472334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C72D31-A613-4575-8C30-1B5C85263897}"/>
              </a:ext>
            </a:extLst>
          </p:cNvPr>
          <p:cNvSpPr>
            <a:spLocks noGrp="1"/>
          </p:cNvSpPr>
          <p:nvPr>
            <p:ph type="title"/>
          </p:nvPr>
        </p:nvSpPr>
        <p:spPr/>
        <p:txBody>
          <a:bodyPr/>
          <a:lstStyle/>
          <a:p>
            <a:r>
              <a:rPr lang="en-US"/>
              <a:t>Click to edit Master title style</a:t>
            </a:r>
          </a:p>
        </p:txBody>
      </p:sp>
      <p:sp>
        <p:nvSpPr>
          <p:cNvPr id="5" name="Text Placeholder 4">
            <a:extLst>
              <a:ext uri="{FF2B5EF4-FFF2-40B4-BE49-F238E27FC236}">
                <a16:creationId xmlns:a16="http://schemas.microsoft.com/office/drawing/2014/main" id="{C461A2B3-F991-45BD-8BA7-FA0CE24140A3}"/>
              </a:ext>
            </a:extLst>
          </p:cNvPr>
          <p:cNvSpPr>
            <a:spLocks noGrp="1"/>
          </p:cNvSpPr>
          <p:nvPr>
            <p:ph type="body" sz="quarter" idx="10"/>
          </p:nvPr>
        </p:nvSpPr>
        <p:spPr>
          <a:xfrm>
            <a:off x="588263" y="1044575"/>
            <a:ext cx="11018520" cy="307777"/>
          </a:xfrm>
        </p:spPr>
        <p:txBody>
          <a:bodyPr wrap="square" lIns="0" tIns="0" rIns="0" bIns="0">
            <a:spAutoFit/>
          </a:bodyPr>
          <a:lstStyle>
            <a:lvl1pPr marL="0" indent="0">
              <a:buNone/>
              <a:defRPr lang="en-US" sz="20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28273348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800"/>
              </a:spcBef>
              <a:buFont typeface="Arial" panose="020B0604020202020204" pitchFamily="34" charset="0"/>
              <a:buNone/>
              <a:defRPr sz="1800">
                <a:latin typeface="+mn-lt"/>
              </a:defRPr>
            </a:lvl1pPr>
            <a:lvl2pPr marL="228600" indent="0">
              <a:buFont typeface="Arial" panose="020B0604020202020204" pitchFamily="34" charset="0"/>
              <a:buNone/>
              <a:defRPr sz="1600"/>
            </a:lvl2pPr>
            <a:lvl3pPr marL="457200" indent="0">
              <a:buFont typeface="Arial" panose="020B0604020202020204" pitchFamily="34" charset="0"/>
              <a:buNone/>
              <a:defRPr sz="1200"/>
            </a:lvl3pPr>
            <a:lvl4pPr marL="685800" indent="0">
              <a:buFont typeface="Arial" panose="020B0604020202020204" pitchFamily="34" charset="0"/>
              <a:buNone/>
              <a:defRPr sz="1100"/>
            </a:lvl4pPr>
            <a:lvl5pPr marL="914400" indent="0">
              <a:buFont typeface="Arial" panose="020B0604020202020204" pitchFamily="34" charse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6876327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1_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8263" y="2271760"/>
            <a:ext cx="4896264" cy="1157240"/>
          </a:xfrm>
        </p:spPr>
        <p:txBody>
          <a:bodyPr wrap="square">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457200"/>
            <a:ext cx="4896264" cy="984885"/>
          </a:xfrm>
        </p:spPr>
        <p:txBody>
          <a:bodyPr>
            <a:spAutoFit/>
          </a:bodyPr>
          <a:lstStyle>
            <a:lvl1pPr>
              <a:defRPr sz="3200"/>
            </a:lvl1pPr>
          </a:lstStyle>
          <a:p>
            <a:r>
              <a:rPr lang="en-US"/>
              <a:t>Click to edit Master title style</a:t>
            </a:r>
          </a:p>
        </p:txBody>
      </p:sp>
    </p:spTree>
    <p:extLst>
      <p:ext uri="{BB962C8B-B14F-4D97-AF65-F5344CB8AC3E}">
        <p14:creationId xmlns:p14="http://schemas.microsoft.com/office/powerpoint/2010/main" val="1759254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_Title &amp; half-pag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5FD86D9-1D6D-4281-8DED-C8FF1A033CB0}"/>
              </a:ext>
            </a:extLst>
          </p:cNvPr>
          <p:cNvSpPr/>
          <p:nvPr userDrawn="1"/>
        </p:nvSpPr>
        <p:spPr bwMode="auto">
          <a:xfrm flipH="1">
            <a:off x="0" y="0"/>
            <a:ext cx="5484527"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6023429" y="2850380"/>
            <a:ext cx="5484527" cy="1157240"/>
          </a:xfrm>
        </p:spPr>
        <p:txBody>
          <a:bodyPr wrap="square" anchor="ctr">
            <a:spAutoFit/>
          </a:bodyPr>
          <a:lstStyle>
            <a:lvl1pPr marL="0" indent="0">
              <a:lnSpc>
                <a:spcPct val="110000"/>
              </a:lnSpc>
              <a:spcBef>
                <a:spcPts val="1800"/>
              </a:spcBef>
              <a:buFont typeface="Arial" panose="020B0604020202020204" pitchFamily="34" charset="0"/>
              <a:buNone/>
              <a:defRPr sz="1600">
                <a:latin typeface="+mn-lt"/>
              </a:defRPr>
            </a:lvl1pPr>
            <a:lvl2pPr marL="228600" indent="0">
              <a:buFont typeface="Arial" panose="020B0604020202020204" pitchFamily="34" charset="0"/>
              <a:buNone/>
              <a:defRPr sz="1400"/>
            </a:lvl2pPr>
            <a:lvl3pPr marL="457200" indent="0">
              <a:buFont typeface="Arial" panose="020B0604020202020204" pitchFamily="34" charset="0"/>
              <a:buNone/>
              <a:defRPr sz="1100"/>
            </a:lvl3pPr>
            <a:lvl4pPr marL="685800" indent="0">
              <a:buFont typeface="Arial" panose="020B0604020202020204" pitchFamily="34" charset="0"/>
              <a:buNone/>
              <a:defRPr sz="1050"/>
            </a:lvl4pPr>
            <a:lvl5pPr marL="914400" indent="0">
              <a:buFont typeface="Arial" panose="020B0604020202020204" pitchFamily="34" charse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E5EBC9C4-692B-4264-85A6-FAA30AA09ECB}"/>
              </a:ext>
            </a:extLst>
          </p:cNvPr>
          <p:cNvSpPr>
            <a:spLocks noGrp="1"/>
          </p:cNvSpPr>
          <p:nvPr>
            <p:ph type="title"/>
          </p:nvPr>
        </p:nvSpPr>
        <p:spPr>
          <a:xfrm>
            <a:off x="588263" y="2321004"/>
            <a:ext cx="4368366" cy="1107996"/>
          </a:xfrm>
        </p:spPr>
        <p:txBody>
          <a:bodyPr wrap="square">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24954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7805088"/>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Header">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7318" y="3009013"/>
            <a:ext cx="9401560" cy="1814086"/>
          </a:xfrm>
          <a:noFill/>
        </p:spPr>
        <p:txBody>
          <a:bodyPr lIns="0" tIns="0" rIns="0" bIns="182880" anchor="b" anchorCtr="0"/>
          <a:lstStyle>
            <a:lvl1pPr>
              <a:defRPr sz="5294" strike="noStrike" spc="-147" baseline="0">
                <a:solidFill>
                  <a:schemeClr val="accent1"/>
                </a:solidFill>
              </a:defRPr>
            </a:lvl1pPr>
          </a:lstStyle>
          <a:p>
            <a:r>
              <a:rPr lang="en-US"/>
              <a:t>Microsoft Azure</a:t>
            </a:r>
            <a:br>
              <a:rPr lang="en-US"/>
            </a:br>
            <a:r>
              <a:rPr lang="en-US"/>
              <a:t>title or event name</a:t>
            </a:r>
          </a:p>
        </p:txBody>
      </p:sp>
      <p:pic>
        <p:nvPicPr>
          <p:cNvPr id="8" name="MS logo white - EMF" descr="Microsoft logo white text version">
            <a:extLst>
              <a:ext uri="{FF2B5EF4-FFF2-40B4-BE49-F238E27FC236}">
                <a16:creationId xmlns:a16="http://schemas.microsoft.com/office/drawing/2014/main" id="{70C12F42-1460-4B13-A3AB-1E9A73BB0FE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54520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179BB4-D4BE-485D-BC8A-25F37530BA0D}"/>
              </a:ext>
            </a:extLst>
          </p:cNvPr>
          <p:cNvSpPr txBox="1"/>
          <p:nvPr userDrawn="1"/>
        </p:nvSpPr>
        <p:spPr>
          <a:xfrm>
            <a:off x="585217" y="3726543"/>
            <a:ext cx="11018520" cy="553998"/>
          </a:xfrm>
          <a:prstGeom prst="rect">
            <a:avLst/>
          </a:prstGeom>
          <a:noFill/>
        </p:spPr>
        <p:txBody>
          <a:bodyPr wrap="square" lIns="0" tIns="0" rIns="0" bIns="0" rtlCol="0">
            <a:spAutoFit/>
          </a:bodyPr>
          <a:lstStyle/>
          <a:p>
            <a:pPr algn="l"/>
            <a:r>
              <a:rPr lang="en-US" sz="3600">
                <a:solidFill>
                  <a:schemeClr val="accent2"/>
                </a:solidFill>
                <a:latin typeface="+mj-lt"/>
              </a:rPr>
              <a:t>Demo</a:t>
            </a:r>
          </a:p>
        </p:txBody>
      </p:sp>
      <p:sp>
        <p:nvSpPr>
          <p:cNvPr id="3" name="Text Placeholder 4">
            <a:extLst>
              <a:ext uri="{FF2B5EF4-FFF2-40B4-BE49-F238E27FC236}">
                <a16:creationId xmlns:a16="http://schemas.microsoft.com/office/drawing/2014/main" id="{FF9D7C15-031A-48EC-9C75-F563884CB929}"/>
              </a:ext>
            </a:extLst>
          </p:cNvPr>
          <p:cNvSpPr>
            <a:spLocks noGrp="1"/>
          </p:cNvSpPr>
          <p:nvPr>
            <p:ph type="body" sz="quarter" idx="10"/>
          </p:nvPr>
        </p:nvSpPr>
        <p:spPr>
          <a:xfrm>
            <a:off x="588263" y="3213557"/>
            <a:ext cx="11018520" cy="430887"/>
          </a:xfrm>
        </p:spPr>
        <p:txBody>
          <a:bodyPr wrap="square" lIns="0" tIns="0" rIns="0" bIns="0">
            <a:spAutoFit/>
          </a:bodyPr>
          <a:lstStyle>
            <a:lvl1pPr marL="0" indent="0">
              <a:buNone/>
              <a:defRPr lang="en-US" sz="2800" dirty="0" smtClean="0">
                <a:solidFill>
                  <a:schemeClr val="accent1"/>
                </a:solidFill>
                <a:latin typeface="+mj-lt"/>
                <a:cs typeface="+mn-cs"/>
              </a:defRPr>
            </a:lvl1pPr>
          </a:lstStyle>
          <a:p>
            <a:pPr marL="0" lvl="0" defTabSz="914367"/>
            <a:r>
              <a:rPr lang="en-US"/>
              <a:t>Click to edit Master text styles</a:t>
            </a:r>
          </a:p>
        </p:txBody>
      </p:sp>
    </p:spTree>
    <p:extLst>
      <p:ext uri="{BB962C8B-B14F-4D97-AF65-F5344CB8AC3E}">
        <p14:creationId xmlns:p14="http://schemas.microsoft.com/office/powerpoint/2010/main" val="2870528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1535396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Title - Subtitle and Content">
    <p:spTree>
      <p:nvGrpSpPr>
        <p:cNvPr id="1" name=""/>
        <p:cNvGrpSpPr/>
        <p:nvPr/>
      </p:nvGrpSpPr>
      <p:grpSpPr>
        <a:xfrm>
          <a:off x="0" y="0"/>
          <a:ext cx="0" cy="0"/>
          <a:chOff x="0" y="0"/>
          <a:chExt cx="0" cy="0"/>
        </a:xfrm>
      </p:grpSpPr>
      <p:sp>
        <p:nvSpPr>
          <p:cNvPr id="2" name="1 Title">
            <a:extLst>
              <a:ext uri="{FF2B5EF4-FFF2-40B4-BE49-F238E27FC236}">
                <a16:creationId xmlns:a16="http://schemas.microsoft.com/office/drawing/2014/main" id="{BA75DCF9-2114-4543-8491-DC0390D875DB}"/>
              </a:ext>
            </a:extLst>
          </p:cNvPr>
          <p:cNvSpPr>
            <a:spLocks noGrp="1"/>
          </p:cNvSpPr>
          <p:nvPr>
            <p:ph type="title"/>
          </p:nvPr>
        </p:nvSpPr>
        <p:spPr>
          <a:xfrm>
            <a:off x="655638" y="320040"/>
            <a:ext cx="10880725" cy="461665"/>
          </a:xfrm>
          <a:solidFill>
            <a:schemeClr val="bg1"/>
          </a:solidFill>
        </p:spPr>
        <p:txBody>
          <a:bodyPr/>
          <a:lstStyle>
            <a:lvl1pPr>
              <a:defRPr/>
            </a:lvl1pPr>
          </a:lstStyle>
          <a:p>
            <a:r>
              <a:rPr lang="en-US" noProof="0"/>
              <a:t>Click to edit Master title style</a:t>
            </a:r>
          </a:p>
        </p:txBody>
      </p:sp>
      <p:sp>
        <p:nvSpPr>
          <p:cNvPr id="8" name="2 Subtitle">
            <a:extLst>
              <a:ext uri="{FF2B5EF4-FFF2-40B4-BE49-F238E27FC236}">
                <a16:creationId xmlns:a16="http://schemas.microsoft.com/office/drawing/2014/main" id="{C7C3AFAE-72AD-4B70-BB9C-37420C66D458}"/>
              </a:ext>
            </a:extLst>
          </p:cNvPr>
          <p:cNvSpPr>
            <a:spLocks noGrp="1"/>
          </p:cNvSpPr>
          <p:nvPr>
            <p:ph type="subTitle" idx="1"/>
          </p:nvPr>
        </p:nvSpPr>
        <p:spPr>
          <a:xfrm>
            <a:off x="655637" y="786383"/>
            <a:ext cx="10880725" cy="461665"/>
          </a:xfrm>
          <a:prstGeom prst="rect">
            <a:avLst/>
          </a:prstGeom>
        </p:spPr>
        <p:txBody>
          <a:bodyPr>
            <a:normAutofit/>
          </a:bodyPr>
          <a:lstStyle>
            <a:lvl1pPr marL="0" indent="0" algn="l" defTabSz="932688">
              <a:lnSpc>
                <a:spcPct val="100000"/>
              </a:lnSpc>
              <a:spcBef>
                <a:spcPts val="672"/>
              </a:spcBef>
              <a:buFontTx/>
              <a:buNone/>
              <a:defRPr sz="2000" baseline="0">
                <a:solidFill>
                  <a:schemeClr val="tx1"/>
                </a:solidFill>
              </a:defRPr>
            </a:lvl1pPr>
            <a:lvl2pPr marL="0" indent="0" algn="l" defTabSz="932688">
              <a:lnSpc>
                <a:spcPct val="100000"/>
              </a:lnSpc>
              <a:spcBef>
                <a:spcPts val="672"/>
              </a:spcBef>
              <a:buFontTx/>
              <a:buNone/>
              <a:defRPr sz="2200" baseline="0">
                <a:solidFill>
                  <a:schemeClr val="tx1"/>
                </a:solidFill>
              </a:defRPr>
            </a:lvl2pPr>
            <a:lvl3pPr marL="0" indent="0" algn="l" defTabSz="932688">
              <a:lnSpc>
                <a:spcPct val="100000"/>
              </a:lnSpc>
              <a:spcBef>
                <a:spcPts val="672"/>
              </a:spcBef>
              <a:buFontTx/>
              <a:buNone/>
              <a:defRPr sz="2200" baseline="0">
                <a:solidFill>
                  <a:schemeClr val="tx1"/>
                </a:solidFill>
              </a:defRPr>
            </a:lvl3pPr>
            <a:lvl4pPr marL="0" indent="0" algn="l" defTabSz="932688">
              <a:lnSpc>
                <a:spcPct val="100000"/>
              </a:lnSpc>
              <a:spcBef>
                <a:spcPts val="672"/>
              </a:spcBef>
              <a:buFontTx/>
              <a:buNone/>
              <a:defRPr sz="2200" baseline="0">
                <a:solidFill>
                  <a:schemeClr val="tx1"/>
                </a:solidFill>
              </a:defRPr>
            </a:lvl4pPr>
            <a:lvl5pPr marL="0" indent="0" algn="l">
              <a:lnSpc>
                <a:spcPct val="110000"/>
              </a:lnSpc>
              <a:buNone/>
              <a:defRPr sz="2200" baseline="0">
                <a:solidFill>
                  <a:schemeClr val="tx1"/>
                </a:solidFill>
              </a:defRPr>
            </a:lvl5pPr>
            <a:lvl6pPr marL="0" indent="0" algn="l" defTabSz="932688">
              <a:lnSpc>
                <a:spcPct val="100000"/>
              </a:lnSpc>
              <a:spcBef>
                <a:spcPts val="672"/>
              </a:spcBef>
              <a:buFontTx/>
              <a:buNone/>
              <a:defRPr sz="2200" baseline="0">
                <a:solidFill>
                  <a:schemeClr val="tx1"/>
                </a:solidFill>
              </a:defRPr>
            </a:lvl6pPr>
            <a:lvl7pPr marL="0" indent="0" algn="l" defTabSz="932688">
              <a:lnSpc>
                <a:spcPct val="100000"/>
              </a:lnSpc>
              <a:spcBef>
                <a:spcPts val="672"/>
              </a:spcBef>
              <a:buFontTx/>
              <a:buNone/>
              <a:defRPr sz="2200" baseline="0">
                <a:solidFill>
                  <a:schemeClr val="tx1"/>
                </a:solidFill>
              </a:defRPr>
            </a:lvl7pPr>
            <a:lvl8pPr marL="0" indent="0" algn="l" defTabSz="932688">
              <a:lnSpc>
                <a:spcPct val="100000"/>
              </a:lnSpc>
              <a:spcBef>
                <a:spcPts val="672"/>
              </a:spcBef>
              <a:buFontTx/>
              <a:buNone/>
              <a:defRPr sz="2200" baseline="0">
                <a:solidFill>
                  <a:schemeClr val="tx1"/>
                </a:solidFill>
              </a:defRPr>
            </a:lvl8pPr>
            <a:lvl9pPr marL="0" indent="0" algn="l" defTabSz="932688">
              <a:lnSpc>
                <a:spcPct val="100000"/>
              </a:lnSpc>
              <a:spcBef>
                <a:spcPts val="672"/>
              </a:spcBef>
              <a:buFontTx/>
              <a:buNone/>
              <a:defRPr sz="2200" baseline="0">
                <a:solidFill>
                  <a:schemeClr val="tx1"/>
                </a:solidFill>
              </a:defRPr>
            </a:lvl9pPr>
          </a:lstStyle>
          <a:p>
            <a:r>
              <a:rPr lang="en-US" noProof="0"/>
              <a:t>Click to edit Master subtitle style</a:t>
            </a:r>
          </a:p>
        </p:txBody>
      </p:sp>
      <p:sp>
        <p:nvSpPr>
          <p:cNvPr id="7" name="3 Content Placeholder">
            <a:extLst>
              <a:ext uri="{FF2B5EF4-FFF2-40B4-BE49-F238E27FC236}">
                <a16:creationId xmlns:a16="http://schemas.microsoft.com/office/drawing/2014/main" id="{67FFA91E-2F74-4D40-9DCA-2240811B5980}"/>
              </a:ext>
              <a:ext uri="{C183D7F6-B498-43B3-948B-1728B52AA6E4}">
                <adec:decorative xmlns:adec="http://schemas.microsoft.com/office/drawing/2017/decorative" val="0"/>
              </a:ext>
            </a:extLst>
          </p:cNvPr>
          <p:cNvSpPr>
            <a:spLocks noGrp="1"/>
          </p:cNvSpPr>
          <p:nvPr>
            <p:ph sz="quarter" idx="13"/>
          </p:nvPr>
        </p:nvSpPr>
        <p:spPr>
          <a:xfrm>
            <a:off x="655638" y="1408114"/>
            <a:ext cx="10880726" cy="4819650"/>
          </a:xfrm>
          <a:prstGeom prst="rect">
            <a:avLst/>
          </a:prstGeom>
        </p:spPr>
        <p:txBody>
          <a:bodyPr/>
          <a:lstStyle>
            <a:lvl1pPr>
              <a:defRPr sz="2400"/>
            </a:lvl1pPr>
            <a:lvl5pP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64755038"/>
      </p:ext>
    </p:extLst>
  </p:cSld>
  <p:clrMapOvr>
    <a:masterClrMapping/>
  </p:clrMapOvr>
  <p:hf sldNum="0" hdr="0" ftr="0" dt="0"/>
  <p:extLst>
    <p:ext uri="{DCECCB84-F9BA-43D5-87BE-67443E8EF086}">
      <p15:sldGuideLst xmlns:p15="http://schemas.microsoft.com/office/powerpoint/2012/main">
        <p15:guide id="2" orient="horz" pos="3923">
          <p15:clr>
            <a:srgbClr val="547EBF"/>
          </p15:clr>
        </p15:guide>
        <p15:guide id="3" orient="horz" pos="789">
          <p15:clr>
            <a:srgbClr val="547EBF"/>
          </p15:clr>
        </p15:guide>
        <p15:guide id="4" orient="horz" pos="202">
          <p15:clr>
            <a:srgbClr val="547EBF"/>
          </p15:clr>
        </p15:guide>
        <p15:guide id="5" orient="horz" pos="495">
          <p15:clr>
            <a:srgbClr val="547EBF"/>
          </p15:clr>
        </p15:guide>
        <p15:guide id="7" pos="7267">
          <p15:clr>
            <a:srgbClr val="547EBF"/>
          </p15:clr>
        </p15:guide>
        <p15:guide id="8" orient="horz" pos="880">
          <p15:clr>
            <a:srgbClr val="547EBF"/>
          </p15:clr>
        </p15:guide>
        <p15:guide id="9" pos="384">
          <p15:clr>
            <a:srgbClr val="547EBF"/>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5018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5658037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theme" Target="../theme/theme1.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image" Target="../media/image1.emf"/><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2.xml"/><Relationship Id="rId13" Type="http://schemas.openxmlformats.org/officeDocument/2006/relationships/slideLayout" Target="../slideLayouts/slideLayout127.xml"/><Relationship Id="rId18" Type="http://schemas.openxmlformats.org/officeDocument/2006/relationships/slideLayout" Target="../slideLayouts/slideLayout132.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12" Type="http://schemas.openxmlformats.org/officeDocument/2006/relationships/slideLayout" Target="../slideLayouts/slideLayout126.xml"/><Relationship Id="rId17" Type="http://schemas.openxmlformats.org/officeDocument/2006/relationships/slideLayout" Target="../slideLayouts/slideLayout131.xml"/><Relationship Id="rId2" Type="http://schemas.openxmlformats.org/officeDocument/2006/relationships/slideLayout" Target="../slideLayouts/slideLayout116.xml"/><Relationship Id="rId16" Type="http://schemas.openxmlformats.org/officeDocument/2006/relationships/slideLayout" Target="../slideLayouts/slideLayout130.xml"/><Relationship Id="rId20" Type="http://schemas.openxmlformats.org/officeDocument/2006/relationships/image" Target="../media/image22.emf"/><Relationship Id="rId1" Type="http://schemas.openxmlformats.org/officeDocument/2006/relationships/slideLayout" Target="../slideLayouts/slideLayout115.xml"/><Relationship Id="rId6" Type="http://schemas.openxmlformats.org/officeDocument/2006/relationships/slideLayout" Target="../slideLayouts/slideLayout120.xml"/><Relationship Id="rId11" Type="http://schemas.openxmlformats.org/officeDocument/2006/relationships/slideLayout" Target="../slideLayouts/slideLayout125.xml"/><Relationship Id="rId5" Type="http://schemas.openxmlformats.org/officeDocument/2006/relationships/slideLayout" Target="../slideLayouts/slideLayout119.xml"/><Relationship Id="rId15" Type="http://schemas.openxmlformats.org/officeDocument/2006/relationships/slideLayout" Target="../slideLayouts/slideLayout129.xml"/><Relationship Id="rId10" Type="http://schemas.openxmlformats.org/officeDocument/2006/relationships/slideLayout" Target="../slideLayouts/slideLayout124.xml"/><Relationship Id="rId19" Type="http://schemas.openxmlformats.org/officeDocument/2006/relationships/theme" Target="../theme/theme2.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14" Type="http://schemas.openxmlformats.org/officeDocument/2006/relationships/slideLayout" Target="../slideLayouts/slideLayout1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6"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397" r:id="rId95"/>
    <p:sldLayoutId id="2147485137" r:id="rId96"/>
    <p:sldLayoutId id="2147485138" r:id="rId97"/>
    <p:sldLayoutId id="2147485139" r:id="rId98"/>
    <p:sldLayoutId id="2147485140" r:id="rId99"/>
    <p:sldLayoutId id="2147485141" r:id="rId100"/>
    <p:sldLayoutId id="2147485142" r:id="rId101"/>
    <p:sldLayoutId id="2147484249" r:id="rId102"/>
    <p:sldLayoutId id="2147484640" r:id="rId103"/>
    <p:sldLayoutId id="2147485288" r:id="rId104"/>
    <p:sldLayoutId id="2147485290" r:id="rId105"/>
    <p:sldLayoutId id="2147485289" r:id="rId106"/>
    <p:sldLayoutId id="2147485291" r:id="rId107"/>
    <p:sldLayoutId id="2147484584" r:id="rId108"/>
    <p:sldLayoutId id="2147484583" r:id="rId109"/>
    <p:sldLayoutId id="2147484671" r:id="rId110"/>
    <p:sldLayoutId id="2147484673" r:id="rId111"/>
    <p:sldLayoutId id="2147485391" r:id="rId112"/>
    <p:sldLayoutId id="2147484299" r:id="rId113"/>
    <p:sldLayoutId id="2147484263" r:id="rId11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0"/>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05566796"/>
      </p:ext>
    </p:extLst>
  </p:cSld>
  <p:clrMap bg1="lt1" tx1="dk1" bg2="lt2" tx2="dk2" accent1="accent1" accent2="accent2" accent3="accent3" accent4="accent4" accent5="accent5" accent6="accent6" hlink="hlink" folHlink="folHlink"/>
  <p:sldLayoutIdLst>
    <p:sldLayoutId id="2147485399" r:id="rId1"/>
    <p:sldLayoutId id="2147485400" r:id="rId2"/>
    <p:sldLayoutId id="2147485401" r:id="rId3"/>
    <p:sldLayoutId id="2147485402" r:id="rId4"/>
    <p:sldLayoutId id="2147485403" r:id="rId5"/>
    <p:sldLayoutId id="2147485404" r:id="rId6"/>
    <p:sldLayoutId id="2147485405" r:id="rId7"/>
    <p:sldLayoutId id="2147485406" r:id="rId8"/>
    <p:sldLayoutId id="2147485407" r:id="rId9"/>
    <p:sldLayoutId id="2147485408" r:id="rId10"/>
    <p:sldLayoutId id="2147485409" r:id="rId11"/>
    <p:sldLayoutId id="2147485410" r:id="rId12"/>
    <p:sldLayoutId id="2147485411" r:id="rId13"/>
    <p:sldLayoutId id="2147485412" r:id="rId14"/>
    <p:sldLayoutId id="2147485413" r:id="rId15"/>
    <p:sldLayoutId id="2147485414" r:id="rId16"/>
    <p:sldLayoutId id="2147485415" r:id="rId17"/>
    <p:sldLayoutId id="2147485416" r:id="rId1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10.xml"/><Relationship Id="rId4" Type="http://schemas.openxmlformats.org/officeDocument/2006/relationships/image" Target="../media/image25.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9.xml"/><Relationship Id="rId1" Type="http://schemas.openxmlformats.org/officeDocument/2006/relationships/tags" Target="../tags/tag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1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4.xml"/><Relationship Id="rId1" Type="http://schemas.openxmlformats.org/officeDocument/2006/relationships/slideLayout" Target="../slideLayouts/slideLayout12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2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1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1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4.png"/><Relationship Id="rId1" Type="http://schemas.openxmlformats.org/officeDocument/2006/relationships/slideLayout" Target="../slideLayouts/slideLayout13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10.xml"/><Relationship Id="rId4" Type="http://schemas.openxmlformats.org/officeDocument/2006/relationships/image" Target="../media/image37.jpg"/></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110.xml"/><Relationship Id="rId4" Type="http://schemas.openxmlformats.org/officeDocument/2006/relationships/image" Target="../media/image26.jpg"/></Relationships>
</file>

<file path=ppt/slides/_rels/slide2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8.xml"/><Relationship Id="rId1" Type="http://schemas.openxmlformats.org/officeDocument/2006/relationships/slideLayout" Target="../slideLayouts/slideLayout1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12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2.xml"/></Relationships>
</file>

<file path=ppt/slides/_rels/slide24.xml.rels><?xml version="1.0" encoding="UTF-8" standalone="yes"?>
<Relationships xmlns="http://schemas.openxmlformats.org/package/2006/relationships"><Relationship Id="rId3" Type="http://schemas.openxmlformats.org/officeDocument/2006/relationships/hyperlink" Target="https://learn.microsoft.com/en-us/archive/blogs/bobsql/sql-2016-it-just-runs-faster-indirect-checkpoint-default" TargetMode="External"/><Relationship Id="rId2" Type="http://schemas.openxmlformats.org/officeDocument/2006/relationships/notesSlide" Target="../notesSlides/notesSlide22.xml"/><Relationship Id="rId1" Type="http://schemas.openxmlformats.org/officeDocument/2006/relationships/slideLayout" Target="../slideLayouts/slideLayout12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3.xml"/><Relationship Id="rId1" Type="http://schemas.openxmlformats.org/officeDocument/2006/relationships/slideLayout" Target="../slideLayouts/slideLayout12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2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24.png"/><Relationship Id="rId1" Type="http://schemas.openxmlformats.org/officeDocument/2006/relationships/slideLayout" Target="../slideLayouts/slideLayout132.xml"/></Relationships>
</file>

<file path=ppt/slides/_rels/slide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hyperlink" Target="https://learn.microsoft.com/en-us/sql/relational-databases/system-stored-procedures/sp-estimate-data-compression-savings-transact-sql?view=sql-server-ver16" TargetMode="External"/><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10.xml"/><Relationship Id="rId4" Type="http://schemas.openxmlformats.org/officeDocument/2006/relationships/image" Target="../media/image32.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10.xml"/><Relationship Id="rId4" Type="http://schemas.openxmlformats.org/officeDocument/2006/relationships/image" Target="../media/image33.jp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5AF63BF-4B09-81E2-C7E1-F762478A1E5C}"/>
              </a:ext>
            </a:extLst>
          </p:cNvPr>
          <p:cNvSpPr txBox="1">
            <a:spLocks/>
          </p:cNvSpPr>
          <p:nvPr/>
        </p:nvSpPr>
        <p:spPr>
          <a:xfrm>
            <a:off x="229461" y="2560609"/>
            <a:ext cx="4416960" cy="17367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rgbClr val="0070C0"/>
                </a:solidFill>
              </a:rPr>
              <a:t>Storage Engine Enhancements</a:t>
            </a:r>
          </a:p>
          <a:p>
            <a:r>
              <a:rPr lang="en-US" sz="2400" dirty="0">
                <a:solidFill>
                  <a:srgbClr val="0070C0"/>
                </a:solidFill>
                <a:latin typeface="+mn-lt"/>
              </a:rPr>
              <a:t>New in SQL Server</a:t>
            </a:r>
            <a:endParaRPr lang="en-US" sz="3200" dirty="0">
              <a:solidFill>
                <a:srgbClr val="0070C0"/>
              </a:solidFill>
              <a:latin typeface="+mn-lt"/>
            </a:endParaRPr>
          </a:p>
        </p:txBody>
      </p:sp>
      <p:pic>
        <p:nvPicPr>
          <p:cNvPr id="4" name="Picture 3" descr="A close-up of a logo&#10;&#10;Description automatically generated">
            <a:extLst>
              <a:ext uri="{FF2B5EF4-FFF2-40B4-BE49-F238E27FC236}">
                <a16:creationId xmlns:a16="http://schemas.microsoft.com/office/drawing/2014/main" id="{CBD42E9F-E6C7-1D5D-D473-C963E53251ED}"/>
              </a:ext>
            </a:extLst>
          </p:cNvPr>
          <p:cNvPicPr>
            <a:picLocks noChangeAspect="1"/>
          </p:cNvPicPr>
          <p:nvPr/>
        </p:nvPicPr>
        <p:blipFill>
          <a:blip r:embed="rId3"/>
          <a:stretch>
            <a:fillRect/>
          </a:stretch>
        </p:blipFill>
        <p:spPr>
          <a:xfrm>
            <a:off x="399589" y="351503"/>
            <a:ext cx="2038811" cy="664040"/>
          </a:xfrm>
          <a:prstGeom prst="rect">
            <a:avLst/>
          </a:prstGeom>
        </p:spPr>
      </p:pic>
      <p:pic>
        <p:nvPicPr>
          <p:cNvPr id="8" name="Picture 7" descr="A blue computer server room&#10;&#10;Description automatically generated with medium confidence">
            <a:extLst>
              <a:ext uri="{FF2B5EF4-FFF2-40B4-BE49-F238E27FC236}">
                <a16:creationId xmlns:a16="http://schemas.microsoft.com/office/drawing/2014/main" id="{F969456B-EC63-3A8F-0331-3591B5160D43}"/>
              </a:ext>
            </a:extLst>
          </p:cNvPr>
          <p:cNvPicPr>
            <a:picLocks noChangeAspect="1"/>
          </p:cNvPicPr>
          <p:nvPr/>
        </p:nvPicPr>
        <p:blipFill>
          <a:blip r:embed="rId4"/>
          <a:stretch>
            <a:fillRect/>
          </a:stretch>
        </p:blipFill>
        <p:spPr>
          <a:xfrm>
            <a:off x="5334000" y="0"/>
            <a:ext cx="6858000" cy="6858000"/>
          </a:xfrm>
          <a:prstGeom prst="rect">
            <a:avLst/>
          </a:prstGeom>
        </p:spPr>
      </p:pic>
    </p:spTree>
    <p:extLst>
      <p:ext uri="{BB962C8B-B14F-4D97-AF65-F5344CB8AC3E}">
        <p14:creationId xmlns:p14="http://schemas.microsoft.com/office/powerpoint/2010/main" val="205170117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55BD5DF-3AE4-4CF0-828C-FE4BBB62DC6A}"/>
              </a:ext>
            </a:extLst>
          </p:cNvPr>
          <p:cNvSpPr>
            <a:spLocks noGrp="1"/>
          </p:cNvSpPr>
          <p:nvPr>
            <p:ph type="title"/>
          </p:nvPr>
        </p:nvSpPr>
        <p:spPr/>
        <p:txBody>
          <a:bodyPr/>
          <a:lstStyle/>
          <a:p>
            <a:r>
              <a:rPr lang="en-US" dirty="0">
                <a:solidFill>
                  <a:srgbClr val="FF0000"/>
                </a:solidFill>
              </a:rPr>
              <a:t>What is stored in </a:t>
            </a:r>
            <a:r>
              <a:rPr lang="en-US" dirty="0" err="1">
                <a:solidFill>
                  <a:srgbClr val="FF0000"/>
                </a:solidFill>
              </a:rPr>
              <a:t>tempdb</a:t>
            </a:r>
            <a:r>
              <a:rPr lang="en-US" dirty="0">
                <a:solidFill>
                  <a:srgbClr val="FF0000"/>
                </a:solidFill>
              </a:rPr>
              <a:t>?</a:t>
            </a:r>
          </a:p>
        </p:txBody>
      </p:sp>
      <p:sp>
        <p:nvSpPr>
          <p:cNvPr id="6" name="Oval 5">
            <a:extLst>
              <a:ext uri="{FF2B5EF4-FFF2-40B4-BE49-F238E27FC236}">
                <a16:creationId xmlns:a16="http://schemas.microsoft.com/office/drawing/2014/main" id="{914E9BE3-D07B-4EFB-AD50-64065CA6A5C1}"/>
              </a:ext>
            </a:extLst>
          </p:cNvPr>
          <p:cNvSpPr/>
          <p:nvPr/>
        </p:nvSpPr>
        <p:spPr>
          <a:xfrm>
            <a:off x="131424" y="1114256"/>
            <a:ext cx="2498937" cy="1732148"/>
          </a:xfrm>
          <a:prstGeom prst="ellipse">
            <a:avLst/>
          </a:prstGeom>
          <a:solidFill>
            <a:schemeClr val="bg1"/>
          </a:solidFill>
          <a:ln>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Temp Tables</a:t>
            </a:r>
          </a:p>
        </p:txBody>
      </p:sp>
      <p:sp>
        <p:nvSpPr>
          <p:cNvPr id="7" name="Oval 6">
            <a:extLst>
              <a:ext uri="{FF2B5EF4-FFF2-40B4-BE49-F238E27FC236}">
                <a16:creationId xmlns:a16="http://schemas.microsoft.com/office/drawing/2014/main" id="{2AF1E822-472C-4CD0-951A-097E64E2645D}"/>
              </a:ext>
            </a:extLst>
          </p:cNvPr>
          <p:cNvSpPr/>
          <p:nvPr/>
        </p:nvSpPr>
        <p:spPr>
          <a:xfrm>
            <a:off x="213992" y="3383222"/>
            <a:ext cx="2498937" cy="1732148"/>
          </a:xfrm>
          <a:prstGeom prst="ellipse">
            <a:avLst/>
          </a:prstGeom>
          <a:solidFill>
            <a:schemeClr val="bg1"/>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Table Variables</a:t>
            </a:r>
          </a:p>
        </p:txBody>
      </p:sp>
      <p:sp>
        <p:nvSpPr>
          <p:cNvPr id="8" name="Oval 7">
            <a:extLst>
              <a:ext uri="{FF2B5EF4-FFF2-40B4-BE49-F238E27FC236}">
                <a16:creationId xmlns:a16="http://schemas.microsoft.com/office/drawing/2014/main" id="{6896F5B0-57BE-49BC-A9A5-BAAE0C7E570B}"/>
              </a:ext>
            </a:extLst>
          </p:cNvPr>
          <p:cNvSpPr/>
          <p:nvPr/>
        </p:nvSpPr>
        <p:spPr>
          <a:xfrm>
            <a:off x="3597062" y="3843833"/>
            <a:ext cx="2498937" cy="1732148"/>
          </a:xfrm>
          <a:prstGeom prst="ellipse">
            <a:avLst/>
          </a:prstGeom>
          <a:solidFill>
            <a:schemeClr val="bg1"/>
          </a:solidFill>
          <a:ln>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Table-Valued Functions</a:t>
            </a:r>
          </a:p>
        </p:txBody>
      </p:sp>
      <p:sp>
        <p:nvSpPr>
          <p:cNvPr id="9" name="Oval 8">
            <a:extLst>
              <a:ext uri="{FF2B5EF4-FFF2-40B4-BE49-F238E27FC236}">
                <a16:creationId xmlns:a16="http://schemas.microsoft.com/office/drawing/2014/main" id="{85D4E7C3-4298-4502-8E6F-B83153BD74A4}"/>
              </a:ext>
            </a:extLst>
          </p:cNvPr>
          <p:cNvSpPr/>
          <p:nvPr/>
        </p:nvSpPr>
        <p:spPr>
          <a:xfrm>
            <a:off x="5820150" y="4937769"/>
            <a:ext cx="2498937" cy="1732148"/>
          </a:xfrm>
          <a:prstGeom prst="ellipse">
            <a:avLst/>
          </a:prstGeom>
          <a:solidFill>
            <a:schemeClr val="bg1"/>
          </a:soli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Sorts</a:t>
            </a:r>
          </a:p>
        </p:txBody>
      </p:sp>
      <p:sp>
        <p:nvSpPr>
          <p:cNvPr id="10" name="Oval 9">
            <a:extLst>
              <a:ext uri="{FF2B5EF4-FFF2-40B4-BE49-F238E27FC236}">
                <a16:creationId xmlns:a16="http://schemas.microsoft.com/office/drawing/2014/main" id="{2BB5DA93-79D4-4EED-BF37-99BB0A409F71}"/>
              </a:ext>
            </a:extLst>
          </p:cNvPr>
          <p:cNvSpPr/>
          <p:nvPr/>
        </p:nvSpPr>
        <p:spPr>
          <a:xfrm>
            <a:off x="1452917" y="5021270"/>
            <a:ext cx="2498937" cy="1732148"/>
          </a:xfrm>
          <a:prstGeom prst="ellipse">
            <a:avLst/>
          </a:prstGeom>
          <a:solidFill>
            <a:schemeClr val="bg1"/>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Cursors</a:t>
            </a:r>
          </a:p>
        </p:txBody>
      </p:sp>
      <p:sp>
        <p:nvSpPr>
          <p:cNvPr id="11" name="Oval 10">
            <a:extLst>
              <a:ext uri="{FF2B5EF4-FFF2-40B4-BE49-F238E27FC236}">
                <a16:creationId xmlns:a16="http://schemas.microsoft.com/office/drawing/2014/main" id="{35B964F8-D187-4118-8CE3-1078C3BFD931}"/>
              </a:ext>
            </a:extLst>
          </p:cNvPr>
          <p:cNvSpPr/>
          <p:nvPr/>
        </p:nvSpPr>
        <p:spPr>
          <a:xfrm>
            <a:off x="8853429" y="4859586"/>
            <a:ext cx="2498937" cy="1732148"/>
          </a:xfrm>
          <a:prstGeom prst="ellipse">
            <a:avLst/>
          </a:prstGeom>
          <a:solidFill>
            <a:schemeClr val="bg1"/>
          </a:solidFill>
          <a:ln>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Spools</a:t>
            </a:r>
          </a:p>
        </p:txBody>
      </p:sp>
      <p:sp>
        <p:nvSpPr>
          <p:cNvPr id="12" name="Oval 11">
            <a:extLst>
              <a:ext uri="{FF2B5EF4-FFF2-40B4-BE49-F238E27FC236}">
                <a16:creationId xmlns:a16="http://schemas.microsoft.com/office/drawing/2014/main" id="{B5048FDB-1030-4D0E-A7F5-E39FD69D9070}"/>
              </a:ext>
            </a:extLst>
          </p:cNvPr>
          <p:cNvSpPr/>
          <p:nvPr/>
        </p:nvSpPr>
        <p:spPr>
          <a:xfrm>
            <a:off x="6997538" y="1093816"/>
            <a:ext cx="2498937" cy="1732148"/>
          </a:xfrm>
          <a:prstGeom prst="ellipse">
            <a:avLst/>
          </a:prstGeom>
          <a:solidFill>
            <a:schemeClr val="bg1"/>
          </a:soli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Triggers</a:t>
            </a:r>
          </a:p>
        </p:txBody>
      </p:sp>
      <p:sp>
        <p:nvSpPr>
          <p:cNvPr id="13" name="Oval 12">
            <a:extLst>
              <a:ext uri="{FF2B5EF4-FFF2-40B4-BE49-F238E27FC236}">
                <a16:creationId xmlns:a16="http://schemas.microsoft.com/office/drawing/2014/main" id="{043DC191-0DDD-495D-972E-D02D478BAA74}"/>
              </a:ext>
            </a:extLst>
          </p:cNvPr>
          <p:cNvSpPr/>
          <p:nvPr/>
        </p:nvSpPr>
        <p:spPr>
          <a:xfrm>
            <a:off x="8563706" y="2825453"/>
            <a:ext cx="2498937" cy="1732148"/>
          </a:xfrm>
          <a:prstGeom prst="ellipse">
            <a:avLst/>
          </a:prstGeom>
          <a:solidFill>
            <a:schemeClr val="bg1"/>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Hash Worktables</a:t>
            </a:r>
          </a:p>
        </p:txBody>
      </p:sp>
      <p:sp>
        <p:nvSpPr>
          <p:cNvPr id="14" name="Oval 13">
            <a:extLst>
              <a:ext uri="{FF2B5EF4-FFF2-40B4-BE49-F238E27FC236}">
                <a16:creationId xmlns:a16="http://schemas.microsoft.com/office/drawing/2014/main" id="{CBEA1FF8-EB7D-4B5D-B909-C466544C78D4}"/>
              </a:ext>
            </a:extLst>
          </p:cNvPr>
          <p:cNvSpPr/>
          <p:nvPr/>
        </p:nvSpPr>
        <p:spPr>
          <a:xfrm>
            <a:off x="4426522" y="1093816"/>
            <a:ext cx="2498937" cy="1732148"/>
          </a:xfrm>
          <a:prstGeom prst="ellipse">
            <a:avLst/>
          </a:prstGeom>
          <a:solidFill>
            <a:schemeClr val="bg1"/>
          </a:solidFill>
          <a:ln>
            <a:solidFill>
              <a:srgbClr val="FF0000"/>
            </a:solidFill>
          </a:ln>
        </p:spPr>
        <p:style>
          <a:lnRef idx="1">
            <a:schemeClr val="dk1"/>
          </a:lnRef>
          <a:fillRef idx="3">
            <a:schemeClr val="dk1"/>
          </a:fillRef>
          <a:effectRef idx="2">
            <a:schemeClr val="dk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Row Versions</a:t>
            </a:r>
          </a:p>
        </p:txBody>
      </p:sp>
      <p:sp>
        <p:nvSpPr>
          <p:cNvPr id="15" name="Oval 14">
            <a:extLst>
              <a:ext uri="{FF2B5EF4-FFF2-40B4-BE49-F238E27FC236}">
                <a16:creationId xmlns:a16="http://schemas.microsoft.com/office/drawing/2014/main" id="{92A96F89-6ABA-494A-8B12-C963CF74BE25}"/>
              </a:ext>
            </a:extLst>
          </p:cNvPr>
          <p:cNvSpPr/>
          <p:nvPr/>
        </p:nvSpPr>
        <p:spPr>
          <a:xfrm>
            <a:off x="5842953" y="2741738"/>
            <a:ext cx="2498937" cy="1732148"/>
          </a:xfrm>
          <a:prstGeom prst="ellipse">
            <a:avLst/>
          </a:prstGeom>
          <a:solidFill>
            <a:schemeClr val="bg1"/>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Online Index Operations</a:t>
            </a:r>
          </a:p>
        </p:txBody>
      </p:sp>
      <p:sp>
        <p:nvSpPr>
          <p:cNvPr id="16" name="Oval 15">
            <a:extLst>
              <a:ext uri="{FF2B5EF4-FFF2-40B4-BE49-F238E27FC236}">
                <a16:creationId xmlns:a16="http://schemas.microsoft.com/office/drawing/2014/main" id="{EC0F41F7-56C7-40E6-93B6-BD7DF2BA0344}"/>
              </a:ext>
            </a:extLst>
          </p:cNvPr>
          <p:cNvSpPr/>
          <p:nvPr/>
        </p:nvSpPr>
        <p:spPr>
          <a:xfrm>
            <a:off x="2265958" y="2151638"/>
            <a:ext cx="2498937" cy="1732148"/>
          </a:xfrm>
          <a:prstGeom prst="ellipse">
            <a:avLst/>
          </a:prstGeom>
          <a:solidFill>
            <a:schemeClr val="bg1"/>
          </a:solidFill>
          <a:ln>
            <a:solidFill>
              <a:srgbClr val="FF0000"/>
            </a:solidFill>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DBCC CHECKDB</a:t>
            </a:r>
          </a:p>
        </p:txBody>
      </p:sp>
      <p:sp>
        <p:nvSpPr>
          <p:cNvPr id="17" name="Oval 16">
            <a:extLst>
              <a:ext uri="{FF2B5EF4-FFF2-40B4-BE49-F238E27FC236}">
                <a16:creationId xmlns:a16="http://schemas.microsoft.com/office/drawing/2014/main" id="{F851034F-9C2F-4545-98A4-39A35AF273A1}"/>
              </a:ext>
            </a:extLst>
          </p:cNvPr>
          <p:cNvSpPr/>
          <p:nvPr/>
        </p:nvSpPr>
        <p:spPr>
          <a:xfrm>
            <a:off x="9568556" y="1114256"/>
            <a:ext cx="2498937" cy="1732148"/>
          </a:xfrm>
          <a:prstGeom prst="ellipse">
            <a:avLst/>
          </a:prstGeom>
          <a:solidFill>
            <a:schemeClr val="bg1"/>
          </a:solidFill>
          <a:ln>
            <a:solidFill>
              <a:srgbClr val="FF0000"/>
            </a:solidFill>
          </a:ln>
        </p:spPr>
        <p:style>
          <a:lnRef idx="1">
            <a:schemeClr val="accent5"/>
          </a:lnRef>
          <a:fillRef idx="3">
            <a:schemeClr val="accent5"/>
          </a:fillRef>
          <a:effectRef idx="2">
            <a:schemeClr val="accent5"/>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353" b="0" i="0" u="none" strike="noStrike" kern="1200" cap="none" spc="0" normalizeH="0" baseline="0" noProof="0">
                <a:ln>
                  <a:noFill/>
                </a:ln>
                <a:solidFill>
                  <a:srgbClr val="FF0000"/>
                </a:solidFill>
                <a:effectLst/>
                <a:uLnTx/>
                <a:uFillTx/>
                <a:latin typeface="Segoe UI"/>
                <a:ea typeface="+mn-ea"/>
                <a:cs typeface="+mn-cs"/>
              </a:rPr>
              <a:t>Statistics updates</a:t>
            </a:r>
          </a:p>
        </p:txBody>
      </p:sp>
    </p:spTree>
    <p:extLst>
      <p:ext uri="{BB962C8B-B14F-4D97-AF65-F5344CB8AC3E}">
        <p14:creationId xmlns:p14="http://schemas.microsoft.com/office/powerpoint/2010/main" val="8167869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17"/>
                                        </p:tgtEl>
                                        <p:attrNameLst>
                                          <p:attrName>style.visibility</p:attrName>
                                        </p:attrNameLst>
                                      </p:cBhvr>
                                      <p:to>
                                        <p:strVal val="hidden"/>
                                      </p:to>
                                    </p:set>
                                  </p:childTnLst>
                                </p:cTn>
                              </p:par>
                              <p:par>
                                <p:cTn id="55" presetID="1" presetClass="exit" presetSubtype="0" fill="hold" grpId="1" nodeType="withEffect">
                                  <p:stCondLst>
                                    <p:cond delay="0"/>
                                  </p:stCondLst>
                                  <p:childTnLst>
                                    <p:set>
                                      <p:cBhvr>
                                        <p:cTn id="56" dur="1" fill="hold">
                                          <p:stCondLst>
                                            <p:cond delay="0"/>
                                          </p:stCondLst>
                                        </p:cTn>
                                        <p:tgtEl>
                                          <p:spTgt spid="6"/>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7"/>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14"/>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13"/>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1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2"/>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10"/>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9"/>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rgbClr val="FF0000"/>
                </a:solidFill>
              </a:rPr>
              <a:t>Problem 1: Object Allocation Contention</a:t>
            </a:r>
          </a:p>
        </p:txBody>
      </p:sp>
      <p:graphicFrame>
        <p:nvGraphicFramePr>
          <p:cNvPr id="72" name="Table 71"/>
          <p:cNvGraphicFramePr>
            <a:graphicFrameLocks noGrp="1"/>
          </p:cNvGraphicFramePr>
          <p:nvPr>
            <p:extLst>
              <p:ext uri="{D42A27DB-BD31-4B8C-83A1-F6EECF244321}">
                <p14:modId xmlns:p14="http://schemas.microsoft.com/office/powerpoint/2010/main" val="1918377864"/>
              </p:ext>
            </p:extLst>
          </p:nvPr>
        </p:nvGraphicFramePr>
        <p:xfrm>
          <a:off x="3670853" y="1967811"/>
          <a:ext cx="2315764" cy="3999057"/>
        </p:xfrm>
        <a:graphic>
          <a:graphicData uri="http://schemas.openxmlformats.org/drawingml/2006/table">
            <a:tbl>
              <a:tblPr firstRow="1" bandRow="1"/>
              <a:tblGrid>
                <a:gridCol w="1045829">
                  <a:extLst>
                    <a:ext uri="{9D8B030D-6E8A-4147-A177-3AD203B41FA5}">
                      <a16:colId xmlns:a16="http://schemas.microsoft.com/office/drawing/2014/main" val="20000"/>
                    </a:ext>
                  </a:extLst>
                </a:gridCol>
                <a:gridCol w="1269935">
                  <a:extLst>
                    <a:ext uri="{9D8B030D-6E8A-4147-A177-3AD203B41FA5}">
                      <a16:colId xmlns:a16="http://schemas.microsoft.com/office/drawing/2014/main" val="20001"/>
                    </a:ext>
                  </a:extLst>
                </a:gridCol>
              </a:tblGrid>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solidFill>
                            <a:srgbClr val="000000"/>
                          </a:solidFill>
                        </a:rPr>
                        <a:t>0</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400">
                        <a:solidFill>
                          <a:srgbClr val="000000"/>
                        </a:solidFill>
                      </a:endParaRP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solidFill>
                            <a:srgbClr val="000000"/>
                          </a:solidFill>
                        </a:rPr>
                        <a:t>1</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400">
                        <a:solidFill>
                          <a:srgbClr val="000000"/>
                        </a:solidFill>
                      </a:endParaRP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solidFill>
                            <a:srgbClr val="000000"/>
                          </a:solidFill>
                        </a:rPr>
                        <a:t>2</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400">
                        <a:solidFill>
                          <a:srgbClr val="000000"/>
                        </a:solidFill>
                      </a:endParaRP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solidFill>
                            <a:srgbClr val="000000"/>
                          </a:solidFill>
                        </a:rPr>
                        <a:t>3</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400">
                        <a:solidFill>
                          <a:srgbClr val="000000"/>
                        </a:solidFill>
                      </a:endParaRP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710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solidFill>
                            <a:srgbClr val="000000"/>
                          </a:solidFill>
                        </a:rPr>
                        <a:t>…</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400">
                        <a:solidFill>
                          <a:srgbClr val="000000"/>
                        </a:solidFill>
                      </a:endParaRP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solidFill>
                            <a:srgbClr val="000000"/>
                          </a:solidFill>
                        </a:rPr>
                        <a:t>8088</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400">
                        <a:solidFill>
                          <a:srgbClr val="000000"/>
                        </a:solidFill>
                      </a:endParaRP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72710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solidFill>
                            <a:srgbClr val="000000"/>
                          </a:solidFill>
                        </a:rPr>
                        <a:t>…</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400">
                        <a:solidFill>
                          <a:srgbClr val="000000"/>
                        </a:solidFill>
                      </a:endParaRP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solidFill>
                            <a:srgbClr val="000000"/>
                          </a:solidFill>
                        </a:rPr>
                        <a:t>511232</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400">
                        <a:solidFill>
                          <a:srgbClr val="000000"/>
                        </a:solidFill>
                      </a:endParaRP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400">
                          <a:solidFill>
                            <a:srgbClr val="000000"/>
                          </a:solidFill>
                        </a:rPr>
                        <a:t>511233</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400" dirty="0">
                        <a:solidFill>
                          <a:srgbClr val="000000"/>
                        </a:solidFill>
                      </a:endParaRP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73" name="Rounded Rectangle 72"/>
          <p:cNvSpPr/>
          <p:nvPr/>
        </p:nvSpPr>
        <p:spPr>
          <a:xfrm>
            <a:off x="4716683" y="2325771"/>
            <a:ext cx="1248592" cy="362072"/>
          </a:xfrm>
          <a:prstGeom prst="roundRect">
            <a:avLst/>
          </a:prstGeom>
          <a:solidFill>
            <a:srgbClr val="129038">
              <a:lumMod val="40000"/>
              <a:lumOff val="60000"/>
            </a:srgbClr>
          </a:solidFill>
          <a:ln w="25400" cap="flat" cmpd="sng" algn="ctr">
            <a:solidFill>
              <a:srgbClr val="129038"/>
            </a:solidFill>
            <a:prstDash val="solid"/>
          </a:ln>
          <a:effectLst/>
        </p:spPr>
        <p:txBody>
          <a:bodyPr rtlCol="0" anchor="ctr"/>
          <a:lstStyle/>
          <a:p>
            <a:pPr marL="224114" indent="-224114" algn="ctr" defTabSz="448227">
              <a:buBlip>
                <a:blip r:embed="rId4"/>
              </a:buBlip>
              <a:defRPr/>
            </a:pPr>
            <a:endParaRPr lang="en-US" sz="1400" kern="0">
              <a:solidFill>
                <a:schemeClr val="accent1">
                  <a:lumMod val="75000"/>
                </a:schemeClr>
              </a:solidFill>
              <a:latin typeface="Segoe UI"/>
            </a:endParaRPr>
          </a:p>
        </p:txBody>
      </p:sp>
      <p:sp>
        <p:nvSpPr>
          <p:cNvPr id="74" name="TextBox 73"/>
          <p:cNvSpPr txBox="1"/>
          <p:nvPr/>
        </p:nvSpPr>
        <p:spPr>
          <a:xfrm>
            <a:off x="3670853" y="1573724"/>
            <a:ext cx="2315764" cy="307777"/>
          </a:xfrm>
          <a:prstGeom prst="rect">
            <a:avLst/>
          </a:prstGeom>
          <a:noFill/>
        </p:spPr>
        <p:txBody>
          <a:bodyPr wrap="square" rtlCol="0">
            <a:spAutoFit/>
          </a:bodyPr>
          <a:lstStyle/>
          <a:p>
            <a:pPr defTabSz="448227">
              <a:buSzPct val="110000"/>
              <a:defRPr/>
            </a:pPr>
            <a:r>
              <a:rPr lang="en-US" sz="1400" kern="0" err="1">
                <a:solidFill>
                  <a:schemeClr val="accent1">
                    <a:lumMod val="75000"/>
                  </a:schemeClr>
                </a:solidFill>
              </a:rPr>
              <a:t>tempdb.mdf</a:t>
            </a:r>
            <a:endParaRPr lang="en-US" sz="1400" kern="0">
              <a:solidFill>
                <a:schemeClr val="accent1">
                  <a:lumMod val="75000"/>
                </a:schemeClr>
              </a:solidFill>
            </a:endParaRPr>
          </a:p>
        </p:txBody>
      </p:sp>
      <p:sp>
        <p:nvSpPr>
          <p:cNvPr id="75" name="TextBox 74"/>
          <p:cNvSpPr txBox="1"/>
          <p:nvPr/>
        </p:nvSpPr>
        <p:spPr>
          <a:xfrm>
            <a:off x="4716683" y="1963700"/>
            <a:ext cx="1269935" cy="307777"/>
          </a:xfrm>
          <a:prstGeom prst="rect">
            <a:avLst/>
          </a:prstGeom>
          <a:noFill/>
        </p:spPr>
        <p:txBody>
          <a:bodyPr wrap="square" rtlCol="0">
            <a:spAutoFit/>
          </a:bodyPr>
          <a:lstStyle/>
          <a:p>
            <a:pPr defTabSz="448227">
              <a:buSzPct val="110000"/>
              <a:defRPr/>
            </a:pPr>
            <a:r>
              <a:rPr lang="en-US" sz="1400" kern="0" dirty="0">
                <a:solidFill>
                  <a:schemeClr val="accent1">
                    <a:lumMod val="75000"/>
                  </a:schemeClr>
                </a:solidFill>
              </a:rPr>
              <a:t>Header</a:t>
            </a:r>
          </a:p>
        </p:txBody>
      </p:sp>
      <p:sp>
        <p:nvSpPr>
          <p:cNvPr id="76" name="TextBox 75"/>
          <p:cNvSpPr txBox="1"/>
          <p:nvPr/>
        </p:nvSpPr>
        <p:spPr>
          <a:xfrm>
            <a:off x="4716683" y="2687843"/>
            <a:ext cx="1269935" cy="307777"/>
          </a:xfrm>
          <a:prstGeom prst="rect">
            <a:avLst/>
          </a:prstGeom>
          <a:noFill/>
        </p:spPr>
        <p:txBody>
          <a:bodyPr wrap="square" rtlCol="0">
            <a:spAutoFit/>
          </a:bodyPr>
          <a:lstStyle/>
          <a:p>
            <a:pPr defTabSz="448227">
              <a:buSzPct val="110000"/>
              <a:defRPr/>
            </a:pPr>
            <a:r>
              <a:rPr lang="en-US" sz="1400" kern="0">
                <a:solidFill>
                  <a:schemeClr val="accent1">
                    <a:lumMod val="75000"/>
                  </a:schemeClr>
                </a:solidFill>
              </a:rPr>
              <a:t>GAM</a:t>
            </a:r>
          </a:p>
        </p:txBody>
      </p:sp>
      <p:sp>
        <p:nvSpPr>
          <p:cNvPr id="77" name="TextBox 76"/>
          <p:cNvSpPr txBox="1"/>
          <p:nvPr/>
        </p:nvSpPr>
        <p:spPr>
          <a:xfrm>
            <a:off x="4716683" y="2325771"/>
            <a:ext cx="1269935" cy="307777"/>
          </a:xfrm>
          <a:prstGeom prst="rect">
            <a:avLst/>
          </a:prstGeom>
          <a:noFill/>
        </p:spPr>
        <p:txBody>
          <a:bodyPr wrap="square" rtlCol="0">
            <a:spAutoFit/>
          </a:bodyPr>
          <a:lstStyle/>
          <a:p>
            <a:pPr defTabSz="448227">
              <a:buSzPct val="110000"/>
              <a:defRPr/>
            </a:pPr>
            <a:r>
              <a:rPr lang="en-US" sz="1400" kern="0">
                <a:solidFill>
                  <a:schemeClr val="accent1">
                    <a:lumMod val="75000"/>
                  </a:schemeClr>
                </a:solidFill>
              </a:rPr>
              <a:t>PFS</a:t>
            </a:r>
          </a:p>
        </p:txBody>
      </p:sp>
      <p:sp>
        <p:nvSpPr>
          <p:cNvPr id="78" name="TextBox 77"/>
          <p:cNvSpPr txBox="1"/>
          <p:nvPr/>
        </p:nvSpPr>
        <p:spPr>
          <a:xfrm>
            <a:off x="4716683" y="3054942"/>
            <a:ext cx="1269935" cy="307777"/>
          </a:xfrm>
          <a:prstGeom prst="rect">
            <a:avLst/>
          </a:prstGeom>
          <a:noFill/>
        </p:spPr>
        <p:txBody>
          <a:bodyPr wrap="square" rtlCol="0">
            <a:spAutoFit/>
          </a:bodyPr>
          <a:lstStyle/>
          <a:p>
            <a:pPr defTabSz="448227">
              <a:buSzPct val="110000"/>
              <a:defRPr/>
            </a:pPr>
            <a:r>
              <a:rPr lang="en-US" sz="1400" kern="0">
                <a:solidFill>
                  <a:schemeClr val="accent1">
                    <a:lumMod val="75000"/>
                  </a:schemeClr>
                </a:solidFill>
              </a:rPr>
              <a:t>SGAM</a:t>
            </a:r>
          </a:p>
        </p:txBody>
      </p:sp>
      <p:sp>
        <p:nvSpPr>
          <p:cNvPr id="80" name="TextBox 79"/>
          <p:cNvSpPr txBox="1"/>
          <p:nvPr/>
        </p:nvSpPr>
        <p:spPr>
          <a:xfrm>
            <a:off x="4716683" y="4125034"/>
            <a:ext cx="1269935" cy="307777"/>
          </a:xfrm>
          <a:prstGeom prst="rect">
            <a:avLst/>
          </a:prstGeom>
          <a:noFill/>
        </p:spPr>
        <p:txBody>
          <a:bodyPr wrap="square" rtlCol="0">
            <a:spAutoFit/>
          </a:bodyPr>
          <a:lstStyle/>
          <a:p>
            <a:pPr defTabSz="448227">
              <a:buSzPct val="110000"/>
              <a:defRPr/>
            </a:pPr>
            <a:r>
              <a:rPr lang="en-US" sz="1400" kern="0">
                <a:solidFill>
                  <a:schemeClr val="accent1">
                    <a:lumMod val="75000"/>
                  </a:schemeClr>
                </a:solidFill>
              </a:rPr>
              <a:t>PFS</a:t>
            </a:r>
          </a:p>
        </p:txBody>
      </p:sp>
      <p:sp>
        <p:nvSpPr>
          <p:cNvPr id="82" name="TextBox 81"/>
          <p:cNvSpPr txBox="1"/>
          <p:nvPr/>
        </p:nvSpPr>
        <p:spPr>
          <a:xfrm>
            <a:off x="4706011" y="5245564"/>
            <a:ext cx="1269935" cy="307777"/>
          </a:xfrm>
          <a:prstGeom prst="rect">
            <a:avLst/>
          </a:prstGeom>
          <a:noFill/>
        </p:spPr>
        <p:txBody>
          <a:bodyPr wrap="square" rtlCol="0">
            <a:spAutoFit/>
          </a:bodyPr>
          <a:lstStyle/>
          <a:p>
            <a:pPr defTabSz="448227">
              <a:buSzPct val="110000"/>
              <a:defRPr/>
            </a:pPr>
            <a:r>
              <a:rPr lang="en-US" sz="1400" kern="0">
                <a:solidFill>
                  <a:schemeClr val="accent1">
                    <a:lumMod val="75000"/>
                  </a:schemeClr>
                </a:solidFill>
              </a:rPr>
              <a:t>GAM</a:t>
            </a:r>
          </a:p>
        </p:txBody>
      </p:sp>
      <p:sp>
        <p:nvSpPr>
          <p:cNvPr id="83" name="TextBox 82"/>
          <p:cNvSpPr txBox="1"/>
          <p:nvPr/>
        </p:nvSpPr>
        <p:spPr>
          <a:xfrm>
            <a:off x="4706011" y="5607636"/>
            <a:ext cx="1269935" cy="307777"/>
          </a:xfrm>
          <a:prstGeom prst="rect">
            <a:avLst/>
          </a:prstGeom>
          <a:noFill/>
        </p:spPr>
        <p:txBody>
          <a:bodyPr wrap="square" rtlCol="0">
            <a:spAutoFit/>
          </a:bodyPr>
          <a:lstStyle/>
          <a:p>
            <a:pPr defTabSz="448227">
              <a:buSzPct val="110000"/>
              <a:defRPr/>
            </a:pPr>
            <a:r>
              <a:rPr lang="en-US" sz="1400" kern="0">
                <a:solidFill>
                  <a:schemeClr val="accent1">
                    <a:lumMod val="75000"/>
                  </a:schemeClr>
                </a:solidFill>
              </a:rPr>
              <a:t>SGAM</a:t>
            </a:r>
          </a:p>
        </p:txBody>
      </p:sp>
      <p:sp>
        <p:nvSpPr>
          <p:cNvPr id="84" name="Right Brace 83"/>
          <p:cNvSpPr/>
          <p:nvPr/>
        </p:nvSpPr>
        <p:spPr>
          <a:xfrm>
            <a:off x="5986617" y="2687845"/>
            <a:ext cx="448212" cy="1437191"/>
          </a:xfrm>
          <a:prstGeom prst="rightBrace">
            <a:avLst>
              <a:gd name="adj1" fmla="val 8333"/>
              <a:gd name="adj2" fmla="val 48020"/>
            </a:avLst>
          </a:prstGeom>
          <a:noFill/>
          <a:ln w="25400" cap="flat" cmpd="sng" algn="ctr">
            <a:solidFill>
              <a:srgbClr val="129038"/>
            </a:solidFill>
            <a:prstDash val="solid"/>
          </a:ln>
          <a:effectLst>
            <a:outerShdw blurRad="40000" dist="20000" dir="5400000" rotWithShape="0">
              <a:srgbClr val="000000">
                <a:alpha val="38000"/>
              </a:srgbClr>
            </a:outerShdw>
          </a:effectLst>
        </p:spPr>
        <p:txBody>
          <a:bodyPr rtlCol="0" anchor="ctr"/>
          <a:lstStyle/>
          <a:p>
            <a:pPr algn="ctr" defTabSz="448227">
              <a:defRPr/>
            </a:pPr>
            <a:endParaRPr lang="en-US" sz="1400" kern="0">
              <a:solidFill>
                <a:schemeClr val="accent1">
                  <a:lumMod val="75000"/>
                </a:schemeClr>
              </a:solidFill>
              <a:latin typeface="Segoe UI"/>
            </a:endParaRPr>
          </a:p>
        </p:txBody>
      </p:sp>
      <p:sp>
        <p:nvSpPr>
          <p:cNvPr id="85" name="TextBox 84"/>
          <p:cNvSpPr txBox="1"/>
          <p:nvPr/>
        </p:nvSpPr>
        <p:spPr>
          <a:xfrm>
            <a:off x="6434829" y="3235978"/>
            <a:ext cx="1867552" cy="430887"/>
          </a:xfrm>
          <a:prstGeom prst="rect">
            <a:avLst/>
          </a:prstGeom>
          <a:solidFill>
            <a:sysClr val="window" lastClr="FFFFFF"/>
          </a:solidFill>
          <a:ln w="25400" cap="flat" cmpd="sng" algn="ctr">
            <a:solidFill>
              <a:srgbClr val="129038"/>
            </a:solidFill>
            <a:prstDash val="solid"/>
          </a:ln>
          <a:effectLst/>
        </p:spPr>
        <p:txBody>
          <a:bodyPr wrap="square" rtlCol="0">
            <a:spAutoFit/>
          </a:bodyPr>
          <a:lstStyle/>
          <a:p>
            <a:pPr defTabSz="448227">
              <a:buSzPct val="110000"/>
              <a:defRPr/>
            </a:pPr>
            <a:r>
              <a:rPr lang="en-US" sz="1100" kern="0">
                <a:solidFill>
                  <a:schemeClr val="accent1">
                    <a:lumMod val="75000"/>
                  </a:schemeClr>
                </a:solidFill>
                <a:latin typeface="Segoe UI"/>
              </a:rPr>
              <a:t>Page Free Space</a:t>
            </a:r>
          </a:p>
          <a:p>
            <a:pPr defTabSz="448227">
              <a:buSzPct val="110000"/>
              <a:defRPr/>
            </a:pPr>
            <a:r>
              <a:rPr lang="en-US" sz="1100" kern="0">
                <a:solidFill>
                  <a:schemeClr val="accent1">
                    <a:lumMod val="75000"/>
                  </a:schemeClr>
                </a:solidFill>
                <a:latin typeface="Segoe UI"/>
              </a:rPr>
              <a:t>8,087 Pages</a:t>
            </a:r>
          </a:p>
        </p:txBody>
      </p:sp>
      <p:sp>
        <p:nvSpPr>
          <p:cNvPr id="86" name="Right Brace 85"/>
          <p:cNvSpPr/>
          <p:nvPr/>
        </p:nvSpPr>
        <p:spPr>
          <a:xfrm>
            <a:off x="5986617" y="3040897"/>
            <a:ext cx="448212" cy="2204668"/>
          </a:xfrm>
          <a:prstGeom prst="rightBrace">
            <a:avLst>
              <a:gd name="adj1" fmla="val 8333"/>
              <a:gd name="adj2" fmla="val 48020"/>
            </a:avLst>
          </a:prstGeom>
          <a:noFill/>
          <a:ln w="25400" cap="flat" cmpd="sng" algn="ctr">
            <a:solidFill>
              <a:srgbClr val="15AEEF"/>
            </a:solidFill>
            <a:prstDash val="solid"/>
          </a:ln>
          <a:effectLst>
            <a:outerShdw blurRad="40000" dist="20000" dir="5400000" rotWithShape="0">
              <a:srgbClr val="000000">
                <a:alpha val="38000"/>
              </a:srgbClr>
            </a:outerShdw>
          </a:effectLst>
        </p:spPr>
        <p:txBody>
          <a:bodyPr rtlCol="0" anchor="ctr"/>
          <a:lstStyle/>
          <a:p>
            <a:pPr algn="ctr" defTabSz="448227">
              <a:defRPr/>
            </a:pPr>
            <a:endParaRPr lang="en-US" sz="1400" kern="0">
              <a:solidFill>
                <a:schemeClr val="accent1">
                  <a:lumMod val="75000"/>
                </a:schemeClr>
              </a:solidFill>
              <a:latin typeface="Segoe UI"/>
            </a:endParaRPr>
          </a:p>
        </p:txBody>
      </p:sp>
      <p:sp>
        <p:nvSpPr>
          <p:cNvPr id="87" name="Right Brace 86"/>
          <p:cNvSpPr/>
          <p:nvPr/>
        </p:nvSpPr>
        <p:spPr>
          <a:xfrm>
            <a:off x="6007961" y="3421567"/>
            <a:ext cx="448212" cy="2204668"/>
          </a:xfrm>
          <a:prstGeom prst="rightBrace">
            <a:avLst>
              <a:gd name="adj1" fmla="val 8333"/>
              <a:gd name="adj2" fmla="val 48020"/>
            </a:avLst>
          </a:prstGeom>
          <a:noFill/>
          <a:ln w="25400" cap="flat" cmpd="sng" algn="ctr">
            <a:solidFill>
              <a:srgbClr val="0E715F"/>
            </a:solidFill>
            <a:prstDash val="solid"/>
          </a:ln>
          <a:effectLst>
            <a:outerShdw blurRad="40000" dist="20000" dir="5400000" rotWithShape="0">
              <a:srgbClr val="000000">
                <a:alpha val="38000"/>
              </a:srgbClr>
            </a:outerShdw>
          </a:effectLst>
        </p:spPr>
        <p:txBody>
          <a:bodyPr rtlCol="0" anchor="ctr"/>
          <a:lstStyle/>
          <a:p>
            <a:pPr algn="ctr" defTabSz="448227">
              <a:defRPr/>
            </a:pPr>
            <a:endParaRPr lang="en-US" sz="1400" kern="0">
              <a:solidFill>
                <a:schemeClr val="accent1">
                  <a:lumMod val="75000"/>
                </a:schemeClr>
              </a:solidFill>
              <a:latin typeface="Segoe UI"/>
            </a:endParaRPr>
          </a:p>
        </p:txBody>
      </p:sp>
      <p:graphicFrame>
        <p:nvGraphicFramePr>
          <p:cNvPr id="88" name="Table 87"/>
          <p:cNvGraphicFramePr>
            <a:graphicFrameLocks noGrp="1"/>
          </p:cNvGraphicFramePr>
          <p:nvPr>
            <p:extLst>
              <p:ext uri="{D42A27DB-BD31-4B8C-83A1-F6EECF244321}">
                <p14:modId xmlns:p14="http://schemas.microsoft.com/office/powerpoint/2010/main" val="2509883775"/>
              </p:ext>
            </p:extLst>
          </p:nvPr>
        </p:nvGraphicFramePr>
        <p:xfrm>
          <a:off x="9124104" y="1935797"/>
          <a:ext cx="2315764" cy="3999257"/>
        </p:xfrm>
        <a:graphic>
          <a:graphicData uri="http://schemas.openxmlformats.org/drawingml/2006/table">
            <a:tbl>
              <a:tblPr firstRow="1" bandRow="1"/>
              <a:tblGrid>
                <a:gridCol w="1045829">
                  <a:extLst>
                    <a:ext uri="{9D8B030D-6E8A-4147-A177-3AD203B41FA5}">
                      <a16:colId xmlns:a16="http://schemas.microsoft.com/office/drawing/2014/main" val="20000"/>
                    </a:ext>
                  </a:extLst>
                </a:gridCol>
                <a:gridCol w="1269935">
                  <a:extLst>
                    <a:ext uri="{9D8B030D-6E8A-4147-A177-3AD203B41FA5}">
                      <a16:colId xmlns:a16="http://schemas.microsoft.com/office/drawing/2014/main" val="20001"/>
                    </a:ext>
                  </a:extLst>
                </a:gridCol>
              </a:tblGrid>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0</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Header</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1</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PFS</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2</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GAM</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3</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SGAM</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2408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200" dirty="0">
                        <a:solidFill>
                          <a:srgbClr val="000000"/>
                        </a:solidFill>
                      </a:endParaRP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8088</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PFS</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73031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endParaRPr lang="en-US" sz="1200">
                        <a:solidFill>
                          <a:srgbClr val="000000"/>
                        </a:solidFill>
                      </a:endParaRP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511232</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GAM</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6355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a:solidFill>
                            <a:srgbClr val="000000"/>
                          </a:solidFill>
                        </a:rPr>
                        <a:t>511233</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200" dirty="0">
                          <a:solidFill>
                            <a:srgbClr val="000000"/>
                          </a:solidFill>
                        </a:rPr>
                        <a:t>SGAM</a:t>
                      </a:r>
                    </a:p>
                  </a:txBody>
                  <a:tcPr marL="89643" marR="89643" marT="44821" marB="448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89" name="TextBox 88"/>
          <p:cNvSpPr txBox="1"/>
          <p:nvPr/>
        </p:nvSpPr>
        <p:spPr>
          <a:xfrm>
            <a:off x="9124104" y="1556322"/>
            <a:ext cx="2315764" cy="307777"/>
          </a:xfrm>
          <a:prstGeom prst="rect">
            <a:avLst/>
          </a:prstGeom>
          <a:noFill/>
        </p:spPr>
        <p:txBody>
          <a:bodyPr wrap="square" rtlCol="0">
            <a:spAutoFit/>
          </a:bodyPr>
          <a:lstStyle/>
          <a:p>
            <a:pPr defTabSz="448227">
              <a:buSzPct val="110000"/>
              <a:defRPr/>
            </a:pPr>
            <a:r>
              <a:rPr lang="en-US" sz="1400" kern="0">
                <a:solidFill>
                  <a:schemeClr val="accent1">
                    <a:lumMod val="75000"/>
                  </a:schemeClr>
                </a:solidFill>
              </a:rPr>
              <a:t>tempdb2.ndf</a:t>
            </a:r>
          </a:p>
        </p:txBody>
      </p:sp>
      <p:sp>
        <p:nvSpPr>
          <p:cNvPr id="90" name="TextBox 89"/>
          <p:cNvSpPr txBox="1"/>
          <p:nvPr/>
        </p:nvSpPr>
        <p:spPr>
          <a:xfrm>
            <a:off x="6434829" y="3874616"/>
            <a:ext cx="2390467" cy="600164"/>
          </a:xfrm>
          <a:prstGeom prst="rect">
            <a:avLst/>
          </a:prstGeom>
          <a:solidFill>
            <a:sysClr val="window" lastClr="FFFFFF"/>
          </a:solidFill>
          <a:ln w="25400" cap="flat" cmpd="sng" algn="ctr">
            <a:solidFill>
              <a:srgbClr val="15AEEF"/>
            </a:solidFill>
            <a:prstDash val="solid"/>
          </a:ln>
          <a:effectLst/>
        </p:spPr>
        <p:txBody>
          <a:bodyPr wrap="square" rtlCol="0">
            <a:spAutoFit/>
          </a:bodyPr>
          <a:lstStyle/>
          <a:p>
            <a:pPr defTabSz="448227">
              <a:buSzPct val="110000"/>
              <a:defRPr/>
            </a:pPr>
            <a:r>
              <a:rPr lang="en-US" sz="1100" kern="0">
                <a:solidFill>
                  <a:schemeClr val="accent1">
                    <a:lumMod val="75000"/>
                  </a:schemeClr>
                </a:solidFill>
                <a:latin typeface="Segoe UI"/>
              </a:rPr>
              <a:t>Global Allocation Map</a:t>
            </a:r>
          </a:p>
          <a:p>
            <a:pPr defTabSz="448227">
              <a:buSzPct val="110000"/>
              <a:defRPr/>
            </a:pPr>
            <a:r>
              <a:rPr lang="en-US" sz="1100" kern="0">
                <a:solidFill>
                  <a:schemeClr val="accent1">
                    <a:lumMod val="75000"/>
                  </a:schemeClr>
                </a:solidFill>
                <a:latin typeface="Segoe UI"/>
              </a:rPr>
              <a:t>Uniform Extents</a:t>
            </a:r>
          </a:p>
          <a:p>
            <a:pPr defTabSz="448227">
              <a:buSzPct val="110000"/>
              <a:defRPr/>
            </a:pPr>
            <a:r>
              <a:rPr lang="en-US" sz="1100" kern="0">
                <a:solidFill>
                  <a:schemeClr val="accent1">
                    <a:lumMod val="75000"/>
                  </a:schemeClr>
                </a:solidFill>
                <a:latin typeface="Segoe UI"/>
              </a:rPr>
              <a:t>63,904 Extents</a:t>
            </a:r>
          </a:p>
        </p:txBody>
      </p:sp>
      <p:sp>
        <p:nvSpPr>
          <p:cNvPr id="91" name="TextBox 90"/>
          <p:cNvSpPr txBox="1"/>
          <p:nvPr/>
        </p:nvSpPr>
        <p:spPr>
          <a:xfrm>
            <a:off x="6456173" y="4255288"/>
            <a:ext cx="2390467" cy="600164"/>
          </a:xfrm>
          <a:prstGeom prst="rect">
            <a:avLst/>
          </a:prstGeom>
          <a:solidFill>
            <a:sysClr val="window" lastClr="FFFFFF"/>
          </a:solidFill>
          <a:ln w="25400" cap="flat" cmpd="sng" algn="ctr">
            <a:solidFill>
              <a:srgbClr val="0E715F"/>
            </a:solidFill>
            <a:prstDash val="solid"/>
          </a:ln>
          <a:effectLst/>
        </p:spPr>
        <p:txBody>
          <a:bodyPr wrap="square" rtlCol="0">
            <a:spAutoFit/>
          </a:bodyPr>
          <a:lstStyle/>
          <a:p>
            <a:pPr defTabSz="448227">
              <a:buSzPct val="110000"/>
              <a:defRPr/>
            </a:pPr>
            <a:r>
              <a:rPr lang="en-US" sz="1100" kern="0">
                <a:solidFill>
                  <a:schemeClr val="accent1">
                    <a:lumMod val="75000"/>
                  </a:schemeClr>
                </a:solidFill>
                <a:latin typeface="Segoe UI"/>
              </a:rPr>
              <a:t>Shared Global Allocation Map</a:t>
            </a:r>
          </a:p>
          <a:p>
            <a:pPr defTabSz="448227">
              <a:buSzPct val="110000"/>
              <a:defRPr/>
            </a:pPr>
            <a:r>
              <a:rPr lang="en-US" sz="1100" kern="0">
                <a:solidFill>
                  <a:schemeClr val="accent1">
                    <a:lumMod val="75000"/>
                  </a:schemeClr>
                </a:solidFill>
                <a:latin typeface="Segoe UI"/>
              </a:rPr>
              <a:t>Mixed Extents</a:t>
            </a:r>
          </a:p>
          <a:p>
            <a:pPr defTabSz="448227">
              <a:buSzPct val="110000"/>
              <a:defRPr/>
            </a:pPr>
            <a:r>
              <a:rPr lang="en-US" sz="1100" kern="0">
                <a:solidFill>
                  <a:schemeClr val="accent1">
                    <a:lumMod val="75000"/>
                  </a:schemeClr>
                </a:solidFill>
                <a:latin typeface="Segoe UI"/>
              </a:rPr>
              <a:t>63,904 Extents</a:t>
            </a:r>
          </a:p>
        </p:txBody>
      </p:sp>
      <p:sp>
        <p:nvSpPr>
          <p:cNvPr id="92" name="Rectangle 91"/>
          <p:cNvSpPr/>
          <p:nvPr/>
        </p:nvSpPr>
        <p:spPr>
          <a:xfrm>
            <a:off x="6434831" y="2325772"/>
            <a:ext cx="2091657" cy="910205"/>
          </a:xfrm>
          <a:prstGeom prst="rect">
            <a:avLst/>
          </a:prstGeom>
          <a:solidFill>
            <a:sysClr val="window" lastClr="FFFFFF"/>
          </a:solidFill>
          <a:ln w="25400" cap="flat" cmpd="sng" algn="ctr">
            <a:solidFill>
              <a:srgbClr val="129038"/>
            </a:solidFill>
            <a:prstDash val="solid"/>
          </a:ln>
          <a:effectLst/>
        </p:spPr>
        <p:txBody>
          <a:bodyPr rtlCol="0" anchor="ctr"/>
          <a:lstStyle/>
          <a:p>
            <a:pPr defTabSz="448227">
              <a:defRPr/>
            </a:pPr>
            <a:r>
              <a:rPr lang="en-US" sz="1100" kern="0">
                <a:solidFill>
                  <a:schemeClr val="accent1">
                    <a:lumMod val="75000"/>
                  </a:schemeClr>
                </a:solidFill>
                <a:latin typeface="Segoe UI"/>
              </a:rPr>
              <a:t>Page Address is</a:t>
            </a:r>
          </a:p>
          <a:p>
            <a:pPr defTabSz="448227">
              <a:defRPr/>
            </a:pPr>
            <a:r>
              <a:rPr lang="en-US" sz="1100" kern="0" err="1">
                <a:solidFill>
                  <a:schemeClr val="accent1">
                    <a:lumMod val="75000"/>
                  </a:schemeClr>
                </a:solidFill>
                <a:latin typeface="Segoe UI"/>
              </a:rPr>
              <a:t>DBID:FileID:Page</a:t>
            </a:r>
            <a:r>
              <a:rPr lang="en-US" sz="1100" kern="0">
                <a:solidFill>
                  <a:schemeClr val="accent1">
                    <a:lumMod val="75000"/>
                  </a:schemeClr>
                </a:solidFill>
                <a:latin typeface="Segoe UI"/>
              </a:rPr>
              <a:t>#</a:t>
            </a:r>
          </a:p>
          <a:p>
            <a:pPr defTabSz="448227">
              <a:defRPr/>
            </a:pPr>
            <a:r>
              <a:rPr lang="en-US" sz="1100" kern="0">
                <a:solidFill>
                  <a:schemeClr val="accent1">
                    <a:lumMod val="75000"/>
                  </a:schemeClr>
                </a:solidFill>
                <a:latin typeface="Segoe UI"/>
              </a:rPr>
              <a:t>2:1:1</a:t>
            </a:r>
          </a:p>
        </p:txBody>
      </p:sp>
      <p:cxnSp>
        <p:nvCxnSpPr>
          <p:cNvPr id="93" name="Straight Arrow Connector 92"/>
          <p:cNvCxnSpPr>
            <a:stCxn id="77" idx="3"/>
            <a:endCxn id="92" idx="1"/>
          </p:cNvCxnSpPr>
          <p:nvPr/>
        </p:nvCxnSpPr>
        <p:spPr>
          <a:xfrm>
            <a:off x="5986618" y="2479660"/>
            <a:ext cx="448213" cy="301215"/>
          </a:xfrm>
          <a:prstGeom prst="straightConnector1">
            <a:avLst/>
          </a:prstGeom>
          <a:noFill/>
          <a:ln w="25400" cap="flat" cmpd="sng" algn="ctr">
            <a:solidFill>
              <a:srgbClr val="0C6126"/>
            </a:solidFill>
            <a:prstDash val="solid"/>
            <a:tailEnd type="arrow"/>
          </a:ln>
          <a:effectLst>
            <a:outerShdw blurRad="40000" dist="20000" dir="5400000" rotWithShape="0">
              <a:srgbClr val="000000">
                <a:alpha val="38000"/>
              </a:srgbClr>
            </a:outerShdw>
          </a:effectLst>
        </p:spPr>
      </p:cxnSp>
      <p:grpSp>
        <p:nvGrpSpPr>
          <p:cNvPr id="30" name="Group 29">
            <a:extLst>
              <a:ext uri="{FF2B5EF4-FFF2-40B4-BE49-F238E27FC236}">
                <a16:creationId xmlns:a16="http://schemas.microsoft.com/office/drawing/2014/main" id="{8065ED86-66B8-3644-EDC8-54D7AAF0FD95}"/>
              </a:ext>
            </a:extLst>
          </p:cNvPr>
          <p:cNvGrpSpPr/>
          <p:nvPr/>
        </p:nvGrpSpPr>
        <p:grpSpPr>
          <a:xfrm>
            <a:off x="405306" y="2420497"/>
            <a:ext cx="4482124" cy="2514555"/>
            <a:chOff x="405306" y="2420497"/>
            <a:chExt cx="4482124" cy="2514555"/>
          </a:xfrm>
        </p:grpSpPr>
        <p:pic>
          <p:nvPicPr>
            <p:cNvPr id="4" name="Graphic 3" descr="Processor with solid fill">
              <a:extLst>
                <a:ext uri="{FF2B5EF4-FFF2-40B4-BE49-F238E27FC236}">
                  <a16:creationId xmlns:a16="http://schemas.microsoft.com/office/drawing/2014/main" id="{B17F0EBF-43BA-2886-9A7E-98682FFD62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2132" y="3208830"/>
              <a:ext cx="914400" cy="914400"/>
            </a:xfrm>
            <a:prstGeom prst="rect">
              <a:avLst/>
            </a:prstGeom>
          </p:spPr>
        </p:pic>
        <p:cxnSp>
          <p:nvCxnSpPr>
            <p:cNvPr id="6" name="Straight Arrow Connector 5">
              <a:extLst>
                <a:ext uri="{FF2B5EF4-FFF2-40B4-BE49-F238E27FC236}">
                  <a16:creationId xmlns:a16="http://schemas.microsoft.com/office/drawing/2014/main" id="{AD15F2E7-D076-ADB5-DC78-31FA627BCF0A}"/>
                </a:ext>
              </a:extLst>
            </p:cNvPr>
            <p:cNvCxnSpPr/>
            <p:nvPr/>
          </p:nvCxnSpPr>
          <p:spPr>
            <a:xfrm flipV="1">
              <a:off x="1762125" y="2506807"/>
              <a:ext cx="2781300" cy="70202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6690926-E84D-AAF9-653C-17905BC54BCD}"/>
                </a:ext>
              </a:extLst>
            </p:cNvPr>
            <p:cNvCxnSpPr/>
            <p:nvPr/>
          </p:nvCxnSpPr>
          <p:spPr>
            <a:xfrm flipV="1">
              <a:off x="1803301" y="2630267"/>
              <a:ext cx="2803338" cy="79130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F68BE51-F432-6587-5F43-08C49FD3C0F1}"/>
                </a:ext>
              </a:extLst>
            </p:cNvPr>
            <p:cNvCxnSpPr/>
            <p:nvPr/>
          </p:nvCxnSpPr>
          <p:spPr>
            <a:xfrm flipV="1">
              <a:off x="1538018" y="2420497"/>
              <a:ext cx="3137642" cy="44437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6264F18-8F65-B9CE-CFA8-DD64D08F882E}"/>
                </a:ext>
              </a:extLst>
            </p:cNvPr>
            <p:cNvCxnSpPr>
              <a:endCxn id="77" idx="1"/>
            </p:cNvCxnSpPr>
            <p:nvPr/>
          </p:nvCxnSpPr>
          <p:spPr>
            <a:xfrm flipV="1">
              <a:off x="1579119" y="2543957"/>
              <a:ext cx="3116143" cy="51098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CF85821-DB7C-35D5-F478-C9D43AD51BA8}"/>
                </a:ext>
              </a:extLst>
            </p:cNvPr>
            <p:cNvCxnSpPr/>
            <p:nvPr/>
          </p:nvCxnSpPr>
          <p:spPr>
            <a:xfrm flipV="1">
              <a:off x="1803301" y="2642683"/>
              <a:ext cx="3084129" cy="910107"/>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B9E2203-B771-3DD9-B8B1-6B66850A109F}"/>
                </a:ext>
              </a:extLst>
            </p:cNvPr>
            <p:cNvCxnSpPr>
              <a:endCxn id="80" idx="1"/>
            </p:cNvCxnSpPr>
            <p:nvPr/>
          </p:nvCxnSpPr>
          <p:spPr>
            <a:xfrm>
              <a:off x="1890639" y="3677623"/>
              <a:ext cx="2826044" cy="60130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A822633-290A-7FDC-E115-64D4EF9064FD}"/>
                </a:ext>
              </a:extLst>
            </p:cNvPr>
            <p:cNvCxnSpPr/>
            <p:nvPr/>
          </p:nvCxnSpPr>
          <p:spPr>
            <a:xfrm>
              <a:off x="1846970" y="3839552"/>
              <a:ext cx="2848292" cy="541065"/>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E4209C4-3EDE-108A-02DE-F5790DD733A7}"/>
                </a:ext>
              </a:extLst>
            </p:cNvPr>
            <p:cNvCxnSpPr/>
            <p:nvPr/>
          </p:nvCxnSpPr>
          <p:spPr>
            <a:xfrm>
              <a:off x="1835846" y="3995007"/>
              <a:ext cx="2902180" cy="496704"/>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5556BE1-F33E-5AAF-F3D9-8EF59BE7F054}"/>
                </a:ext>
              </a:extLst>
            </p:cNvPr>
            <p:cNvCxnSpPr/>
            <p:nvPr/>
          </p:nvCxnSpPr>
          <p:spPr>
            <a:xfrm>
              <a:off x="1824645" y="3753603"/>
              <a:ext cx="3062785" cy="61163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4D39945-7E9C-5E91-4443-9AA285BCE6BA}"/>
                </a:ext>
              </a:extLst>
            </p:cNvPr>
            <p:cNvCxnSpPr/>
            <p:nvPr/>
          </p:nvCxnSpPr>
          <p:spPr>
            <a:xfrm>
              <a:off x="1728599" y="4211624"/>
              <a:ext cx="2897374" cy="167860"/>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989FB9E-0E27-6119-4EB5-21966CD34C75}"/>
                </a:ext>
              </a:extLst>
            </p:cNvPr>
            <p:cNvCxnSpPr/>
            <p:nvPr/>
          </p:nvCxnSpPr>
          <p:spPr>
            <a:xfrm>
              <a:off x="1803301" y="4110084"/>
              <a:ext cx="3054781" cy="270533"/>
            </a:xfrm>
            <a:prstGeom prst="straightConnector1">
              <a:avLst/>
            </a:prstGeom>
            <a:ln>
              <a:solidFill>
                <a:srgbClr val="FF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C64D057-AAD0-DABA-22BE-08B97555AD4D}"/>
                </a:ext>
              </a:extLst>
            </p:cNvPr>
            <p:cNvSpPr txBox="1"/>
            <p:nvPr/>
          </p:nvSpPr>
          <p:spPr>
            <a:xfrm>
              <a:off x="405306" y="4565720"/>
              <a:ext cx="3116143" cy="369332"/>
            </a:xfrm>
            <a:prstGeom prst="rect">
              <a:avLst/>
            </a:prstGeom>
            <a:noFill/>
          </p:spPr>
          <p:txBody>
            <a:bodyPr wrap="square" lIns="0" tIns="0" rIns="0" bIns="0" rtlCol="0">
              <a:spAutoFit/>
            </a:bodyPr>
            <a:lstStyle/>
            <a:p>
              <a:pPr algn="l"/>
              <a:r>
                <a:rPr lang="en-CA" sz="1200" b="1" dirty="0">
                  <a:solidFill>
                    <a:srgbClr val="FF0000"/>
                  </a:solidFill>
                </a:rPr>
                <a:t>High number of latch waits with only one data file</a:t>
              </a:r>
            </a:p>
          </p:txBody>
        </p:sp>
      </p:grpSp>
      <p:grpSp>
        <p:nvGrpSpPr>
          <p:cNvPr id="51" name="Group 50">
            <a:extLst>
              <a:ext uri="{FF2B5EF4-FFF2-40B4-BE49-F238E27FC236}">
                <a16:creationId xmlns:a16="http://schemas.microsoft.com/office/drawing/2014/main" id="{5A83D92A-A095-8F35-4065-0FAC933D4AE7}"/>
              </a:ext>
            </a:extLst>
          </p:cNvPr>
          <p:cNvGrpSpPr/>
          <p:nvPr/>
        </p:nvGrpSpPr>
        <p:grpSpPr>
          <a:xfrm>
            <a:off x="398367" y="2479659"/>
            <a:ext cx="9841008" cy="3202019"/>
            <a:chOff x="398367" y="2479659"/>
            <a:chExt cx="9841008" cy="3202019"/>
          </a:xfrm>
        </p:grpSpPr>
        <p:cxnSp>
          <p:nvCxnSpPr>
            <p:cNvPr id="32" name="Straight Arrow Connector 31">
              <a:extLst>
                <a:ext uri="{FF2B5EF4-FFF2-40B4-BE49-F238E27FC236}">
                  <a16:creationId xmlns:a16="http://schemas.microsoft.com/office/drawing/2014/main" id="{7129E83D-698F-1431-1FFA-A6249D7E8156}"/>
                </a:ext>
              </a:extLst>
            </p:cNvPr>
            <p:cNvCxnSpPr/>
            <p:nvPr/>
          </p:nvCxnSpPr>
          <p:spPr>
            <a:xfrm flipV="1">
              <a:off x="2152650" y="2479659"/>
              <a:ext cx="7934325" cy="1073131"/>
            </a:xfrm>
            <a:prstGeom prst="straightConnector1">
              <a:avLst/>
            </a:prstGeom>
            <a:ln>
              <a:solidFill>
                <a:srgbClr val="0069BA"/>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E613E6D-AD41-03B0-C6C1-3ED28AFE7E5A}"/>
                </a:ext>
              </a:extLst>
            </p:cNvPr>
            <p:cNvCxnSpPr>
              <a:cxnSpLocks/>
            </p:cNvCxnSpPr>
            <p:nvPr/>
          </p:nvCxnSpPr>
          <p:spPr>
            <a:xfrm flipV="1">
              <a:off x="2152650" y="2564740"/>
              <a:ext cx="8086725" cy="1004283"/>
            </a:xfrm>
            <a:prstGeom prst="straightConnector1">
              <a:avLst/>
            </a:prstGeom>
            <a:ln>
              <a:solidFill>
                <a:srgbClr val="0069BA"/>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4DF3856-90D8-F9F4-2085-9CD2EAD1577A}"/>
                </a:ext>
              </a:extLst>
            </p:cNvPr>
            <p:cNvCxnSpPr>
              <a:cxnSpLocks/>
            </p:cNvCxnSpPr>
            <p:nvPr/>
          </p:nvCxnSpPr>
          <p:spPr>
            <a:xfrm flipV="1">
              <a:off x="2152650" y="2635354"/>
              <a:ext cx="7934325" cy="957104"/>
            </a:xfrm>
            <a:prstGeom prst="straightConnector1">
              <a:avLst/>
            </a:prstGeom>
            <a:ln>
              <a:solidFill>
                <a:srgbClr val="0069BA"/>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03800D46-961B-C64A-2438-2E787E4A5C6A}"/>
                </a:ext>
              </a:extLst>
            </p:cNvPr>
            <p:cNvCxnSpPr/>
            <p:nvPr/>
          </p:nvCxnSpPr>
          <p:spPr>
            <a:xfrm>
              <a:off x="2362200" y="3657174"/>
              <a:ext cx="7877175" cy="635884"/>
            </a:xfrm>
            <a:prstGeom prst="straightConnector1">
              <a:avLst/>
            </a:prstGeom>
            <a:ln>
              <a:solidFill>
                <a:srgbClr val="0069BA"/>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D628E04-3110-BAD4-8CF8-C3477F853FFD}"/>
                </a:ext>
              </a:extLst>
            </p:cNvPr>
            <p:cNvCxnSpPr/>
            <p:nvPr/>
          </p:nvCxnSpPr>
          <p:spPr>
            <a:xfrm>
              <a:off x="2488255" y="3629555"/>
              <a:ext cx="7751120" cy="763916"/>
            </a:xfrm>
            <a:prstGeom prst="straightConnector1">
              <a:avLst/>
            </a:prstGeom>
            <a:ln>
              <a:solidFill>
                <a:srgbClr val="0069BA"/>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23DA442-AC08-DD78-98DE-9FD42B43D63E}"/>
                </a:ext>
              </a:extLst>
            </p:cNvPr>
            <p:cNvCxnSpPr/>
            <p:nvPr/>
          </p:nvCxnSpPr>
          <p:spPr>
            <a:xfrm>
              <a:off x="2677216" y="3694297"/>
              <a:ext cx="7515225" cy="461367"/>
            </a:xfrm>
            <a:prstGeom prst="straightConnector1">
              <a:avLst/>
            </a:prstGeom>
            <a:ln>
              <a:solidFill>
                <a:srgbClr val="0069BA"/>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8BC14A2-1A0B-844B-2C04-98BCA1D59A1A}"/>
                </a:ext>
              </a:extLst>
            </p:cNvPr>
            <p:cNvSpPr txBox="1"/>
            <p:nvPr/>
          </p:nvSpPr>
          <p:spPr>
            <a:xfrm>
              <a:off x="398367" y="5127680"/>
              <a:ext cx="3116143" cy="553998"/>
            </a:xfrm>
            <a:prstGeom prst="rect">
              <a:avLst/>
            </a:prstGeom>
            <a:noFill/>
          </p:spPr>
          <p:txBody>
            <a:bodyPr wrap="square" lIns="0" tIns="0" rIns="0" bIns="0" rtlCol="0">
              <a:spAutoFit/>
            </a:bodyPr>
            <a:lstStyle/>
            <a:p>
              <a:pPr algn="l"/>
              <a:r>
                <a:rPr lang="en-CA" sz="1200" b="1" dirty="0">
                  <a:solidFill>
                    <a:schemeClr val="accent1"/>
                  </a:solidFill>
                </a:rPr>
                <a:t>Reduced latch waits as a result of adding more data files, effectively increasing the number of allocation pages</a:t>
              </a:r>
            </a:p>
          </p:txBody>
        </p:sp>
      </p:grpSp>
    </p:spTree>
    <p:custDataLst>
      <p:tags r:id="rId1"/>
    </p:custDataLst>
    <p:extLst>
      <p:ext uri="{BB962C8B-B14F-4D97-AF65-F5344CB8AC3E}">
        <p14:creationId xmlns:p14="http://schemas.microsoft.com/office/powerpoint/2010/main" val="1201987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500" fill="hold"/>
                                        <p:tgtEl>
                                          <p:spTgt spid="75"/>
                                        </p:tgtEl>
                                        <p:attrNameLst>
                                          <p:attrName>ppt_x</p:attrName>
                                        </p:attrNameLst>
                                      </p:cBhvr>
                                      <p:tavLst>
                                        <p:tav tm="0">
                                          <p:val>
                                            <p:strVal val="1+#ppt_w/2"/>
                                          </p:val>
                                        </p:tav>
                                        <p:tav tm="100000">
                                          <p:val>
                                            <p:strVal val="#ppt_x"/>
                                          </p:val>
                                        </p:tav>
                                      </p:tavLst>
                                    </p:anim>
                                    <p:anim calcmode="lin" valueType="num">
                                      <p:cBhvr additive="base">
                                        <p:cTn id="8" dur="500" fill="hold"/>
                                        <p:tgtEl>
                                          <p:spTgt spid="7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7"/>
                                        </p:tgtEl>
                                        <p:attrNameLst>
                                          <p:attrName>style.visibility</p:attrName>
                                        </p:attrNameLst>
                                      </p:cBhvr>
                                      <p:to>
                                        <p:strVal val="visible"/>
                                      </p:to>
                                    </p:set>
                                    <p:anim calcmode="lin" valueType="num">
                                      <p:cBhvr additive="base">
                                        <p:cTn id="13" dur="500" fill="hold"/>
                                        <p:tgtEl>
                                          <p:spTgt spid="77"/>
                                        </p:tgtEl>
                                        <p:attrNameLst>
                                          <p:attrName>ppt_x</p:attrName>
                                        </p:attrNameLst>
                                      </p:cBhvr>
                                      <p:tavLst>
                                        <p:tav tm="0">
                                          <p:val>
                                            <p:strVal val="1+#ppt_w/2"/>
                                          </p:val>
                                        </p:tav>
                                        <p:tav tm="100000">
                                          <p:val>
                                            <p:strVal val="#ppt_x"/>
                                          </p:val>
                                        </p:tav>
                                      </p:tavLst>
                                    </p:anim>
                                    <p:anim calcmode="lin" valueType="num">
                                      <p:cBhvr additive="base">
                                        <p:cTn id="14" dur="500" fill="hold"/>
                                        <p:tgtEl>
                                          <p:spTgt spid="7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84"/>
                                        </p:tgtEl>
                                        <p:attrNameLst>
                                          <p:attrName>style.visibility</p:attrName>
                                        </p:attrNameLst>
                                      </p:cBhvr>
                                      <p:to>
                                        <p:strVal val="visible"/>
                                      </p:to>
                                    </p:set>
                                    <p:anim calcmode="lin" valueType="num">
                                      <p:cBhvr additive="base">
                                        <p:cTn id="19" dur="500" fill="hold"/>
                                        <p:tgtEl>
                                          <p:spTgt spid="84"/>
                                        </p:tgtEl>
                                        <p:attrNameLst>
                                          <p:attrName>ppt_x</p:attrName>
                                        </p:attrNameLst>
                                      </p:cBhvr>
                                      <p:tavLst>
                                        <p:tav tm="0">
                                          <p:val>
                                            <p:strVal val="#ppt_x"/>
                                          </p:val>
                                        </p:tav>
                                        <p:tav tm="100000">
                                          <p:val>
                                            <p:strVal val="#ppt_x"/>
                                          </p:val>
                                        </p:tav>
                                      </p:tavLst>
                                    </p:anim>
                                    <p:anim calcmode="lin" valueType="num">
                                      <p:cBhvr additive="base">
                                        <p:cTn id="20" dur="500" fill="hold"/>
                                        <p:tgtEl>
                                          <p:spTgt spid="84"/>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anim calcmode="lin" valueType="num">
                                      <p:cBhvr additive="base">
                                        <p:cTn id="23" dur="500" fill="hold"/>
                                        <p:tgtEl>
                                          <p:spTgt spid="85"/>
                                        </p:tgtEl>
                                        <p:attrNameLst>
                                          <p:attrName>ppt_x</p:attrName>
                                        </p:attrNameLst>
                                      </p:cBhvr>
                                      <p:tavLst>
                                        <p:tav tm="0">
                                          <p:val>
                                            <p:strVal val="#ppt_x"/>
                                          </p:val>
                                        </p:tav>
                                        <p:tav tm="100000">
                                          <p:val>
                                            <p:strVal val="#ppt_x"/>
                                          </p:val>
                                        </p:tav>
                                      </p:tavLst>
                                    </p:anim>
                                    <p:anim calcmode="lin" valueType="num">
                                      <p:cBhvr additive="base">
                                        <p:cTn id="24" dur="500" fill="hold"/>
                                        <p:tgtEl>
                                          <p:spTgt spid="85"/>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80"/>
                                        </p:tgtEl>
                                        <p:attrNameLst>
                                          <p:attrName>style.visibility</p:attrName>
                                        </p:attrNameLst>
                                      </p:cBhvr>
                                      <p:to>
                                        <p:strVal val="visible"/>
                                      </p:to>
                                    </p:set>
                                    <p:anim calcmode="lin" valueType="num">
                                      <p:cBhvr additive="base">
                                        <p:cTn id="29" dur="500" fill="hold"/>
                                        <p:tgtEl>
                                          <p:spTgt spid="80"/>
                                        </p:tgtEl>
                                        <p:attrNameLst>
                                          <p:attrName>ppt_x</p:attrName>
                                        </p:attrNameLst>
                                      </p:cBhvr>
                                      <p:tavLst>
                                        <p:tav tm="0">
                                          <p:val>
                                            <p:strVal val="1+#ppt_w/2"/>
                                          </p:val>
                                        </p:tav>
                                        <p:tav tm="100000">
                                          <p:val>
                                            <p:strVal val="#ppt_x"/>
                                          </p:val>
                                        </p:tav>
                                      </p:tavLst>
                                    </p:anim>
                                    <p:anim calcmode="lin" valueType="num">
                                      <p:cBhvr additive="base">
                                        <p:cTn id="30" dur="5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76"/>
                                        </p:tgtEl>
                                        <p:attrNameLst>
                                          <p:attrName>style.visibility</p:attrName>
                                        </p:attrNameLst>
                                      </p:cBhvr>
                                      <p:to>
                                        <p:strVal val="visible"/>
                                      </p:to>
                                    </p:set>
                                    <p:anim calcmode="lin" valueType="num">
                                      <p:cBhvr additive="base">
                                        <p:cTn id="35" dur="500" fill="hold"/>
                                        <p:tgtEl>
                                          <p:spTgt spid="76"/>
                                        </p:tgtEl>
                                        <p:attrNameLst>
                                          <p:attrName>ppt_x</p:attrName>
                                        </p:attrNameLst>
                                      </p:cBhvr>
                                      <p:tavLst>
                                        <p:tav tm="0">
                                          <p:val>
                                            <p:strVal val="1+#ppt_w/2"/>
                                          </p:val>
                                        </p:tav>
                                        <p:tav tm="100000">
                                          <p:val>
                                            <p:strVal val="#ppt_x"/>
                                          </p:val>
                                        </p:tav>
                                      </p:tavLst>
                                    </p:anim>
                                    <p:anim calcmode="lin" valueType="num">
                                      <p:cBhvr additive="base">
                                        <p:cTn id="36" dur="500" fill="hold"/>
                                        <p:tgtEl>
                                          <p:spTgt spid="76"/>
                                        </p:tgtEl>
                                        <p:attrNameLst>
                                          <p:attrName>ppt_y</p:attrName>
                                        </p:attrNameLst>
                                      </p:cBhvr>
                                      <p:tavLst>
                                        <p:tav tm="0">
                                          <p:val>
                                            <p:strVal val="#ppt_y"/>
                                          </p:val>
                                        </p:tav>
                                        <p:tav tm="100000">
                                          <p:val>
                                            <p:strVal val="#ppt_y"/>
                                          </p:val>
                                        </p:tav>
                                      </p:tavLst>
                                    </p:anim>
                                  </p:childTnLst>
                                </p:cTn>
                              </p:par>
                              <p:par>
                                <p:cTn id="37" presetID="1" presetClass="exit" presetSubtype="0" fill="hold" grpId="1" nodeType="withEffect">
                                  <p:stCondLst>
                                    <p:cond delay="0"/>
                                  </p:stCondLst>
                                  <p:childTnLst>
                                    <p:set>
                                      <p:cBhvr>
                                        <p:cTn id="38" dur="1" fill="hold">
                                          <p:stCondLst>
                                            <p:cond delay="0"/>
                                          </p:stCondLst>
                                        </p:cTn>
                                        <p:tgtEl>
                                          <p:spTgt spid="8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90"/>
                                        </p:tgtEl>
                                        <p:attrNameLst>
                                          <p:attrName>style.visibility</p:attrName>
                                        </p:attrNameLst>
                                      </p:cBhvr>
                                      <p:to>
                                        <p:strVal val="visible"/>
                                      </p:to>
                                    </p:set>
                                    <p:anim calcmode="lin" valueType="num">
                                      <p:cBhvr additive="base">
                                        <p:cTn id="45" dur="500" fill="hold"/>
                                        <p:tgtEl>
                                          <p:spTgt spid="90"/>
                                        </p:tgtEl>
                                        <p:attrNameLst>
                                          <p:attrName>ppt_x</p:attrName>
                                        </p:attrNameLst>
                                      </p:cBhvr>
                                      <p:tavLst>
                                        <p:tav tm="0">
                                          <p:val>
                                            <p:strVal val="#ppt_x"/>
                                          </p:val>
                                        </p:tav>
                                        <p:tav tm="100000">
                                          <p:val>
                                            <p:strVal val="#ppt_x"/>
                                          </p:val>
                                        </p:tav>
                                      </p:tavLst>
                                    </p:anim>
                                    <p:anim calcmode="lin" valueType="num">
                                      <p:cBhvr additive="base">
                                        <p:cTn id="46" dur="500" fill="hold"/>
                                        <p:tgtEl>
                                          <p:spTgt spid="90"/>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additive="base">
                                        <p:cTn id="49" dur="500" fill="hold"/>
                                        <p:tgtEl>
                                          <p:spTgt spid="86"/>
                                        </p:tgtEl>
                                        <p:attrNameLst>
                                          <p:attrName>ppt_x</p:attrName>
                                        </p:attrNameLst>
                                      </p:cBhvr>
                                      <p:tavLst>
                                        <p:tav tm="0">
                                          <p:val>
                                            <p:strVal val="#ppt_x"/>
                                          </p:val>
                                        </p:tav>
                                        <p:tav tm="100000">
                                          <p:val>
                                            <p:strVal val="#ppt_x"/>
                                          </p:val>
                                        </p:tav>
                                      </p:tavLst>
                                    </p:anim>
                                    <p:anim calcmode="lin" valueType="num">
                                      <p:cBhvr additive="base">
                                        <p:cTn id="50" dur="500" fill="hold"/>
                                        <p:tgtEl>
                                          <p:spTgt spid="86"/>
                                        </p:tgtEl>
                                        <p:attrNameLst>
                                          <p:attrName>ppt_y</p:attrName>
                                        </p:attrNameLst>
                                      </p:cBhvr>
                                      <p:tavLst>
                                        <p:tav tm="0">
                                          <p:val>
                                            <p:strVal val="0-#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2" fill="hold" grpId="0" nodeType="clickEffect">
                                  <p:stCondLst>
                                    <p:cond delay="0"/>
                                  </p:stCondLst>
                                  <p:childTnLst>
                                    <p:set>
                                      <p:cBhvr>
                                        <p:cTn id="54" dur="1" fill="hold">
                                          <p:stCondLst>
                                            <p:cond delay="0"/>
                                          </p:stCondLst>
                                        </p:cTn>
                                        <p:tgtEl>
                                          <p:spTgt spid="82"/>
                                        </p:tgtEl>
                                        <p:attrNameLst>
                                          <p:attrName>style.visibility</p:attrName>
                                        </p:attrNameLst>
                                      </p:cBhvr>
                                      <p:to>
                                        <p:strVal val="visible"/>
                                      </p:to>
                                    </p:set>
                                    <p:anim calcmode="lin" valueType="num">
                                      <p:cBhvr additive="base">
                                        <p:cTn id="55" dur="500" fill="hold"/>
                                        <p:tgtEl>
                                          <p:spTgt spid="82"/>
                                        </p:tgtEl>
                                        <p:attrNameLst>
                                          <p:attrName>ppt_x</p:attrName>
                                        </p:attrNameLst>
                                      </p:cBhvr>
                                      <p:tavLst>
                                        <p:tav tm="0">
                                          <p:val>
                                            <p:strVal val="1+#ppt_w/2"/>
                                          </p:val>
                                        </p:tav>
                                        <p:tav tm="100000">
                                          <p:val>
                                            <p:strVal val="#ppt_x"/>
                                          </p:val>
                                        </p:tav>
                                      </p:tavLst>
                                    </p:anim>
                                    <p:anim calcmode="lin" valueType="num">
                                      <p:cBhvr additive="base">
                                        <p:cTn id="56" dur="500" fill="hold"/>
                                        <p:tgtEl>
                                          <p:spTgt spid="82"/>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78"/>
                                        </p:tgtEl>
                                        <p:attrNameLst>
                                          <p:attrName>style.visibility</p:attrName>
                                        </p:attrNameLst>
                                      </p:cBhvr>
                                      <p:to>
                                        <p:strVal val="visible"/>
                                      </p:to>
                                    </p:set>
                                    <p:anim calcmode="lin" valueType="num">
                                      <p:cBhvr additive="base">
                                        <p:cTn id="61" dur="500" fill="hold"/>
                                        <p:tgtEl>
                                          <p:spTgt spid="78"/>
                                        </p:tgtEl>
                                        <p:attrNameLst>
                                          <p:attrName>ppt_x</p:attrName>
                                        </p:attrNameLst>
                                      </p:cBhvr>
                                      <p:tavLst>
                                        <p:tav tm="0">
                                          <p:val>
                                            <p:strVal val="1+#ppt_w/2"/>
                                          </p:val>
                                        </p:tav>
                                        <p:tav tm="100000">
                                          <p:val>
                                            <p:strVal val="#ppt_x"/>
                                          </p:val>
                                        </p:tav>
                                      </p:tavLst>
                                    </p:anim>
                                    <p:anim calcmode="lin" valueType="num">
                                      <p:cBhvr additive="base">
                                        <p:cTn id="62" dur="500" fill="hold"/>
                                        <p:tgtEl>
                                          <p:spTgt spid="78"/>
                                        </p:tgtEl>
                                        <p:attrNameLst>
                                          <p:attrName>ppt_y</p:attrName>
                                        </p:attrNameLst>
                                      </p:cBhvr>
                                      <p:tavLst>
                                        <p:tav tm="0">
                                          <p:val>
                                            <p:strVal val="#ppt_y"/>
                                          </p:val>
                                        </p:tav>
                                        <p:tav tm="100000">
                                          <p:val>
                                            <p:strVal val="#ppt_y"/>
                                          </p:val>
                                        </p:tav>
                                      </p:tavLst>
                                    </p:anim>
                                  </p:childTnLst>
                                </p:cTn>
                              </p:par>
                              <p:par>
                                <p:cTn id="63" presetID="1" presetClass="exit" presetSubtype="0" fill="hold" grpId="1" nodeType="withEffect">
                                  <p:stCondLst>
                                    <p:cond delay="0"/>
                                  </p:stCondLst>
                                  <p:childTnLst>
                                    <p:set>
                                      <p:cBhvr>
                                        <p:cTn id="64" dur="1" fill="hold">
                                          <p:stCondLst>
                                            <p:cond delay="0"/>
                                          </p:stCondLst>
                                        </p:cTn>
                                        <p:tgtEl>
                                          <p:spTgt spid="90"/>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8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91"/>
                                        </p:tgtEl>
                                        <p:attrNameLst>
                                          <p:attrName>style.visibility</p:attrName>
                                        </p:attrNameLst>
                                      </p:cBhvr>
                                      <p:to>
                                        <p:strVal val="visible"/>
                                      </p:to>
                                    </p:set>
                                    <p:anim calcmode="lin" valueType="num">
                                      <p:cBhvr additive="base">
                                        <p:cTn id="71" dur="500" fill="hold"/>
                                        <p:tgtEl>
                                          <p:spTgt spid="91"/>
                                        </p:tgtEl>
                                        <p:attrNameLst>
                                          <p:attrName>ppt_x</p:attrName>
                                        </p:attrNameLst>
                                      </p:cBhvr>
                                      <p:tavLst>
                                        <p:tav tm="0">
                                          <p:val>
                                            <p:strVal val="#ppt_x"/>
                                          </p:val>
                                        </p:tav>
                                        <p:tav tm="100000">
                                          <p:val>
                                            <p:strVal val="#ppt_x"/>
                                          </p:val>
                                        </p:tav>
                                      </p:tavLst>
                                    </p:anim>
                                    <p:anim calcmode="lin" valueType="num">
                                      <p:cBhvr additive="base">
                                        <p:cTn id="72" dur="500" fill="hold"/>
                                        <p:tgtEl>
                                          <p:spTgt spid="91"/>
                                        </p:tgtEl>
                                        <p:attrNameLst>
                                          <p:attrName>ppt_y</p:attrName>
                                        </p:attrNameLst>
                                      </p:cBhvr>
                                      <p:tavLst>
                                        <p:tav tm="0">
                                          <p:val>
                                            <p:strVal val="0-#ppt_h/2"/>
                                          </p:val>
                                        </p:tav>
                                        <p:tav tm="100000">
                                          <p:val>
                                            <p:strVal val="#ppt_y"/>
                                          </p:val>
                                        </p:tav>
                                      </p:tavLst>
                                    </p:anim>
                                  </p:childTnLst>
                                </p:cTn>
                              </p:par>
                              <p:par>
                                <p:cTn id="73" presetID="2" presetClass="entr" presetSubtype="1" fill="hold" grpId="0" nodeType="withEffect">
                                  <p:stCondLst>
                                    <p:cond delay="0"/>
                                  </p:stCondLst>
                                  <p:childTnLst>
                                    <p:set>
                                      <p:cBhvr>
                                        <p:cTn id="74" dur="1" fill="hold">
                                          <p:stCondLst>
                                            <p:cond delay="0"/>
                                          </p:stCondLst>
                                        </p:cTn>
                                        <p:tgtEl>
                                          <p:spTgt spid="87"/>
                                        </p:tgtEl>
                                        <p:attrNameLst>
                                          <p:attrName>style.visibility</p:attrName>
                                        </p:attrNameLst>
                                      </p:cBhvr>
                                      <p:to>
                                        <p:strVal val="visible"/>
                                      </p:to>
                                    </p:set>
                                    <p:anim calcmode="lin" valueType="num">
                                      <p:cBhvr additive="base">
                                        <p:cTn id="75" dur="500" fill="hold"/>
                                        <p:tgtEl>
                                          <p:spTgt spid="87"/>
                                        </p:tgtEl>
                                        <p:attrNameLst>
                                          <p:attrName>ppt_x</p:attrName>
                                        </p:attrNameLst>
                                      </p:cBhvr>
                                      <p:tavLst>
                                        <p:tav tm="0">
                                          <p:val>
                                            <p:strVal val="#ppt_x"/>
                                          </p:val>
                                        </p:tav>
                                        <p:tav tm="100000">
                                          <p:val>
                                            <p:strVal val="#ppt_x"/>
                                          </p:val>
                                        </p:tav>
                                      </p:tavLst>
                                    </p:anim>
                                    <p:anim calcmode="lin" valueType="num">
                                      <p:cBhvr additive="base">
                                        <p:cTn id="76" dur="500" fill="hold"/>
                                        <p:tgtEl>
                                          <p:spTgt spid="87"/>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fill="hold" grpId="0" nodeType="clickEffect">
                                  <p:stCondLst>
                                    <p:cond delay="0"/>
                                  </p:stCondLst>
                                  <p:childTnLst>
                                    <p:set>
                                      <p:cBhvr>
                                        <p:cTn id="80" dur="1" fill="hold">
                                          <p:stCondLst>
                                            <p:cond delay="0"/>
                                          </p:stCondLst>
                                        </p:cTn>
                                        <p:tgtEl>
                                          <p:spTgt spid="83"/>
                                        </p:tgtEl>
                                        <p:attrNameLst>
                                          <p:attrName>style.visibility</p:attrName>
                                        </p:attrNameLst>
                                      </p:cBhvr>
                                      <p:to>
                                        <p:strVal val="visible"/>
                                      </p:to>
                                    </p:set>
                                    <p:anim calcmode="lin" valueType="num">
                                      <p:cBhvr additive="base">
                                        <p:cTn id="81" dur="500" fill="hold"/>
                                        <p:tgtEl>
                                          <p:spTgt spid="83"/>
                                        </p:tgtEl>
                                        <p:attrNameLst>
                                          <p:attrName>ppt_x</p:attrName>
                                        </p:attrNameLst>
                                      </p:cBhvr>
                                      <p:tavLst>
                                        <p:tav tm="0">
                                          <p:val>
                                            <p:strVal val="1+#ppt_w/2"/>
                                          </p:val>
                                        </p:tav>
                                        <p:tav tm="100000">
                                          <p:val>
                                            <p:strVal val="#ppt_x"/>
                                          </p:val>
                                        </p:tav>
                                      </p:tavLst>
                                    </p:anim>
                                    <p:anim calcmode="lin" valueType="num">
                                      <p:cBhvr additive="base">
                                        <p:cTn id="82" dur="500" fill="hold"/>
                                        <p:tgtEl>
                                          <p:spTgt spid="83"/>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91"/>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87"/>
                                        </p:tgtEl>
                                        <p:attrNameLst>
                                          <p:attrName>style.visibility</p:attrName>
                                        </p:attrNameLst>
                                      </p:cBhvr>
                                      <p:to>
                                        <p:strVal val="hidden"/>
                                      </p:to>
                                    </p:se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fade">
                                      <p:cBhvr>
                                        <p:cTn id="99" dur="500"/>
                                        <p:tgtEl>
                                          <p:spTgt spid="30"/>
                                        </p:tgtEl>
                                      </p:cBhvr>
                                    </p:animEffect>
                                  </p:childTnLst>
                                </p:cTn>
                              </p:par>
                            </p:childTnLst>
                          </p:cTn>
                        </p:par>
                      </p:childTnLst>
                    </p:cTn>
                  </p:par>
                  <p:par>
                    <p:cTn id="100" fill="hold">
                      <p:stCondLst>
                        <p:cond delay="indefinite"/>
                      </p:stCondLst>
                      <p:childTnLst>
                        <p:par>
                          <p:cTn id="101" fill="hold">
                            <p:stCondLst>
                              <p:cond delay="0"/>
                            </p:stCondLst>
                            <p:childTnLst>
                              <p:par>
                                <p:cTn id="102" presetID="2" presetClass="entr" presetSubtype="2" fill="hold" nodeType="clickEffect">
                                  <p:stCondLst>
                                    <p:cond delay="0"/>
                                  </p:stCondLst>
                                  <p:childTnLst>
                                    <p:set>
                                      <p:cBhvr>
                                        <p:cTn id="103" dur="1" fill="hold">
                                          <p:stCondLst>
                                            <p:cond delay="0"/>
                                          </p:stCondLst>
                                        </p:cTn>
                                        <p:tgtEl>
                                          <p:spTgt spid="88"/>
                                        </p:tgtEl>
                                        <p:attrNameLst>
                                          <p:attrName>style.visibility</p:attrName>
                                        </p:attrNameLst>
                                      </p:cBhvr>
                                      <p:to>
                                        <p:strVal val="visible"/>
                                      </p:to>
                                    </p:set>
                                    <p:anim calcmode="lin" valueType="num">
                                      <p:cBhvr additive="base">
                                        <p:cTn id="104" dur="500" fill="hold"/>
                                        <p:tgtEl>
                                          <p:spTgt spid="88"/>
                                        </p:tgtEl>
                                        <p:attrNameLst>
                                          <p:attrName>ppt_x</p:attrName>
                                        </p:attrNameLst>
                                      </p:cBhvr>
                                      <p:tavLst>
                                        <p:tav tm="0">
                                          <p:val>
                                            <p:strVal val="1+#ppt_w/2"/>
                                          </p:val>
                                        </p:tav>
                                        <p:tav tm="100000">
                                          <p:val>
                                            <p:strVal val="#ppt_x"/>
                                          </p:val>
                                        </p:tav>
                                      </p:tavLst>
                                    </p:anim>
                                    <p:anim calcmode="lin" valueType="num">
                                      <p:cBhvr additive="base">
                                        <p:cTn id="105" dur="500" fill="hold"/>
                                        <p:tgtEl>
                                          <p:spTgt spid="88"/>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0"/>
                                  </p:stCondLst>
                                  <p:childTnLst>
                                    <p:set>
                                      <p:cBhvr>
                                        <p:cTn id="107" dur="1" fill="hold">
                                          <p:stCondLst>
                                            <p:cond delay="0"/>
                                          </p:stCondLst>
                                        </p:cTn>
                                        <p:tgtEl>
                                          <p:spTgt spid="89"/>
                                        </p:tgtEl>
                                        <p:attrNameLst>
                                          <p:attrName>style.visibility</p:attrName>
                                        </p:attrNameLst>
                                      </p:cBhvr>
                                      <p:to>
                                        <p:strVal val="visible"/>
                                      </p:to>
                                    </p:set>
                                    <p:anim calcmode="lin" valueType="num">
                                      <p:cBhvr additive="base">
                                        <p:cTn id="108" dur="500" fill="hold"/>
                                        <p:tgtEl>
                                          <p:spTgt spid="89"/>
                                        </p:tgtEl>
                                        <p:attrNameLst>
                                          <p:attrName>ppt_x</p:attrName>
                                        </p:attrNameLst>
                                      </p:cBhvr>
                                      <p:tavLst>
                                        <p:tav tm="0">
                                          <p:val>
                                            <p:strVal val="1+#ppt_w/2"/>
                                          </p:val>
                                        </p:tav>
                                        <p:tav tm="100000">
                                          <p:val>
                                            <p:strVal val="#ppt_x"/>
                                          </p:val>
                                        </p:tav>
                                      </p:tavLst>
                                    </p:anim>
                                    <p:anim calcmode="lin" valueType="num">
                                      <p:cBhvr additive="base">
                                        <p:cTn id="109" dur="500" fill="hold"/>
                                        <p:tgtEl>
                                          <p:spTgt spid="89"/>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51"/>
                                        </p:tgtEl>
                                        <p:attrNameLst>
                                          <p:attrName>style.visibility</p:attrName>
                                        </p:attrNameLst>
                                      </p:cBhvr>
                                      <p:to>
                                        <p:strVal val="visible"/>
                                      </p:to>
                                    </p:set>
                                    <p:animEffect transition="in" filter="fade">
                                      <p:cBhvr>
                                        <p:cTn id="11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5" grpId="0"/>
      <p:bldP spid="76" grpId="0"/>
      <p:bldP spid="77" grpId="0"/>
      <p:bldP spid="78" grpId="0"/>
      <p:bldP spid="80" grpId="0"/>
      <p:bldP spid="82" grpId="0"/>
      <p:bldP spid="83" grpId="0"/>
      <p:bldP spid="84" grpId="0" animBg="1"/>
      <p:bldP spid="84" grpId="1" animBg="1"/>
      <p:bldP spid="85" grpId="0" animBg="1"/>
      <p:bldP spid="85" grpId="1" animBg="1"/>
      <p:bldP spid="86" grpId="0" animBg="1"/>
      <p:bldP spid="86" grpId="1" animBg="1"/>
      <p:bldP spid="87" grpId="0" animBg="1"/>
      <p:bldP spid="87" grpId="1" animBg="1"/>
      <p:bldP spid="89" grpId="0"/>
      <p:bldP spid="90" grpId="0" animBg="1"/>
      <p:bldP spid="90" grpId="1" animBg="1"/>
      <p:bldP spid="91" grpId="0" animBg="1"/>
      <p:bldP spid="91" grpId="1" animBg="1"/>
      <p:bldP spid="9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Rectangle 112">
            <a:extLst>
              <a:ext uri="{FF2B5EF4-FFF2-40B4-BE49-F238E27FC236}">
                <a16:creationId xmlns:a16="http://schemas.microsoft.com/office/drawing/2014/main" id="{521F72D5-A69E-4EB0-B5FB-D5E5B13E23F2}"/>
              </a:ext>
            </a:extLst>
          </p:cNvPr>
          <p:cNvSpPr/>
          <p:nvPr/>
        </p:nvSpPr>
        <p:spPr>
          <a:xfrm>
            <a:off x="5382637" y="4375647"/>
            <a:ext cx="2126920" cy="1233524"/>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353"/>
          </a:p>
        </p:txBody>
      </p:sp>
      <p:sp>
        <p:nvSpPr>
          <p:cNvPr id="112" name="Rectangle 111">
            <a:extLst>
              <a:ext uri="{FF2B5EF4-FFF2-40B4-BE49-F238E27FC236}">
                <a16:creationId xmlns:a16="http://schemas.microsoft.com/office/drawing/2014/main" id="{99169B24-2472-4E5C-8BED-835F42904165}"/>
              </a:ext>
            </a:extLst>
          </p:cNvPr>
          <p:cNvSpPr/>
          <p:nvPr/>
        </p:nvSpPr>
        <p:spPr>
          <a:xfrm>
            <a:off x="5221357" y="4524523"/>
            <a:ext cx="2126920" cy="1233524"/>
          </a:xfrm>
          <a:prstGeom prst="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sz="2353"/>
          </a:p>
        </p:txBody>
      </p:sp>
      <p:sp>
        <p:nvSpPr>
          <p:cNvPr id="3" name="Title 2">
            <a:extLst>
              <a:ext uri="{FF2B5EF4-FFF2-40B4-BE49-F238E27FC236}">
                <a16:creationId xmlns:a16="http://schemas.microsoft.com/office/drawing/2014/main" id="{6945AC4F-8E57-4DBC-9840-E0A809C47475}"/>
              </a:ext>
            </a:extLst>
          </p:cNvPr>
          <p:cNvSpPr>
            <a:spLocks noGrp="1"/>
          </p:cNvSpPr>
          <p:nvPr>
            <p:ph type="title"/>
          </p:nvPr>
        </p:nvSpPr>
        <p:spPr/>
        <p:txBody>
          <a:bodyPr/>
          <a:lstStyle/>
          <a:p>
            <a:r>
              <a:rPr lang="en-US" dirty="0">
                <a:solidFill>
                  <a:srgbClr val="FF0000"/>
                </a:solidFill>
              </a:rPr>
              <a:t>Problem 2: Metadata Contention</a:t>
            </a:r>
          </a:p>
        </p:txBody>
      </p:sp>
      <p:grpSp>
        <p:nvGrpSpPr>
          <p:cNvPr id="57" name="Group 56">
            <a:extLst>
              <a:ext uri="{FF2B5EF4-FFF2-40B4-BE49-F238E27FC236}">
                <a16:creationId xmlns:a16="http://schemas.microsoft.com/office/drawing/2014/main" id="{122225EA-F955-461F-914C-46A124B0E368}"/>
              </a:ext>
            </a:extLst>
          </p:cNvPr>
          <p:cNvGrpSpPr/>
          <p:nvPr/>
        </p:nvGrpSpPr>
        <p:grpSpPr>
          <a:xfrm>
            <a:off x="442623" y="1355934"/>
            <a:ext cx="11306755" cy="4544004"/>
            <a:chOff x="262763" y="1950537"/>
            <a:chExt cx="10553999" cy="3072622"/>
          </a:xfrm>
          <a:solidFill>
            <a:schemeClr val="bg1"/>
          </a:solidFill>
        </p:grpSpPr>
        <p:sp>
          <p:nvSpPr>
            <p:cNvPr id="58" name="Rectangle 57">
              <a:extLst>
                <a:ext uri="{FF2B5EF4-FFF2-40B4-BE49-F238E27FC236}">
                  <a16:creationId xmlns:a16="http://schemas.microsoft.com/office/drawing/2014/main" id="{003E5995-6AB6-4653-9A1D-C4E55B2E891B}"/>
                </a:ext>
              </a:extLst>
            </p:cNvPr>
            <p:cNvSpPr/>
            <p:nvPr/>
          </p:nvSpPr>
          <p:spPr>
            <a:xfrm>
              <a:off x="4572808" y="4189059"/>
              <a:ext cx="1985319" cy="834100"/>
            </a:xfrm>
            <a:prstGeom prst="rect">
              <a:avLst/>
            </a:prstGeom>
            <a:grpFill/>
          </p:spPr>
          <p:style>
            <a:lnRef idx="2">
              <a:schemeClr val="dk1"/>
            </a:lnRef>
            <a:fillRef idx="1">
              <a:schemeClr val="lt1"/>
            </a:fillRef>
            <a:effectRef idx="0">
              <a:schemeClr val="dk1"/>
            </a:effectRef>
            <a:fontRef idx="minor">
              <a:schemeClr val="dk1"/>
            </a:fontRef>
          </p:style>
          <p:txBody>
            <a:bodyPr rtlCol="0" anchor="ctr"/>
            <a:lstStyle/>
            <a:p>
              <a:pPr algn="ctr"/>
              <a:r>
                <a:rPr lang="en-US" sz="2353" err="1"/>
                <a:t>sysobjvalues</a:t>
              </a:r>
              <a:endParaRPr lang="en-US" sz="2353"/>
            </a:p>
          </p:txBody>
        </p:sp>
        <p:grpSp>
          <p:nvGrpSpPr>
            <p:cNvPr id="59" name="Group 58">
              <a:extLst>
                <a:ext uri="{FF2B5EF4-FFF2-40B4-BE49-F238E27FC236}">
                  <a16:creationId xmlns:a16="http://schemas.microsoft.com/office/drawing/2014/main" id="{F2D27083-0275-4F4C-A4CD-46DE04560A6E}"/>
                </a:ext>
              </a:extLst>
            </p:cNvPr>
            <p:cNvGrpSpPr/>
            <p:nvPr/>
          </p:nvGrpSpPr>
          <p:grpSpPr>
            <a:xfrm>
              <a:off x="262763" y="1950537"/>
              <a:ext cx="10553999" cy="2491703"/>
              <a:chOff x="262763" y="1950537"/>
              <a:chExt cx="10553999" cy="2491703"/>
            </a:xfrm>
            <a:grpFill/>
          </p:grpSpPr>
          <p:sp>
            <p:nvSpPr>
              <p:cNvPr id="60" name="Explosion: 8 Points 59">
                <a:extLst>
                  <a:ext uri="{FF2B5EF4-FFF2-40B4-BE49-F238E27FC236}">
                    <a16:creationId xmlns:a16="http://schemas.microsoft.com/office/drawing/2014/main" id="{52213508-64C5-49C2-9E2F-EA852C0CE144}"/>
                  </a:ext>
                </a:extLst>
              </p:cNvPr>
              <p:cNvSpPr/>
              <p:nvPr/>
            </p:nvSpPr>
            <p:spPr>
              <a:xfrm>
                <a:off x="5117733" y="3937686"/>
                <a:ext cx="861662" cy="504554"/>
              </a:xfrm>
              <a:prstGeom prst="irregularSeal1">
                <a:avLst/>
              </a:prstGeom>
              <a:solidFill>
                <a:srgbClr val="FF0000"/>
              </a:solidFill>
              <a:ln>
                <a:solidFill>
                  <a:srgbClr val="E81123"/>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353"/>
              </a:p>
            </p:txBody>
          </p:sp>
          <p:sp>
            <p:nvSpPr>
              <p:cNvPr id="61" name="Rectangle 60">
                <a:extLst>
                  <a:ext uri="{FF2B5EF4-FFF2-40B4-BE49-F238E27FC236}">
                    <a16:creationId xmlns:a16="http://schemas.microsoft.com/office/drawing/2014/main" id="{2AE3F5C2-D855-4F12-8BC5-3F90ADDED84C}"/>
                  </a:ext>
                </a:extLst>
              </p:cNvPr>
              <p:cNvSpPr/>
              <p:nvPr/>
            </p:nvSpPr>
            <p:spPr>
              <a:xfrm>
                <a:off x="7303319" y="1951803"/>
                <a:ext cx="3513443" cy="733346"/>
              </a:xfrm>
              <a:prstGeom prst="rect">
                <a:avLst/>
              </a:prstGeom>
              <a:grp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1200"/>
                  <a:t>Node 3</a:t>
                </a:r>
              </a:p>
            </p:txBody>
          </p:sp>
          <p:sp>
            <p:nvSpPr>
              <p:cNvPr id="62" name="Rectangle 61">
                <a:extLst>
                  <a:ext uri="{FF2B5EF4-FFF2-40B4-BE49-F238E27FC236}">
                    <a16:creationId xmlns:a16="http://schemas.microsoft.com/office/drawing/2014/main" id="{AF0E1F52-D99C-4EC9-8BFE-EBEAB500F72B}"/>
                  </a:ext>
                </a:extLst>
              </p:cNvPr>
              <p:cNvSpPr/>
              <p:nvPr/>
            </p:nvSpPr>
            <p:spPr>
              <a:xfrm>
                <a:off x="3766954" y="1950537"/>
                <a:ext cx="3545762" cy="733346"/>
              </a:xfrm>
              <a:prstGeom prst="rect">
                <a:avLst/>
              </a:prstGeom>
              <a:grp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1200"/>
                  <a:t>Node 2</a:t>
                </a:r>
              </a:p>
            </p:txBody>
          </p:sp>
          <p:sp>
            <p:nvSpPr>
              <p:cNvPr id="63" name="Rectangle 62">
                <a:extLst>
                  <a:ext uri="{FF2B5EF4-FFF2-40B4-BE49-F238E27FC236}">
                    <a16:creationId xmlns:a16="http://schemas.microsoft.com/office/drawing/2014/main" id="{40C034B4-12FB-41F2-AE66-AF4ABFD2F546}"/>
                  </a:ext>
                </a:extLst>
              </p:cNvPr>
              <p:cNvSpPr/>
              <p:nvPr/>
            </p:nvSpPr>
            <p:spPr>
              <a:xfrm>
                <a:off x="262763" y="1950537"/>
                <a:ext cx="3513443" cy="733346"/>
              </a:xfrm>
              <a:prstGeom prst="rect">
                <a:avLst/>
              </a:prstGeom>
              <a:grpFill/>
              <a:ln>
                <a:prstDash val="sysDot"/>
              </a:ln>
            </p:spPr>
            <p:style>
              <a:lnRef idx="2">
                <a:schemeClr val="dk1"/>
              </a:lnRef>
              <a:fillRef idx="1">
                <a:schemeClr val="lt1"/>
              </a:fillRef>
              <a:effectRef idx="0">
                <a:schemeClr val="dk1"/>
              </a:effectRef>
              <a:fontRef idx="minor">
                <a:schemeClr val="dk1"/>
              </a:fontRef>
            </p:style>
            <p:txBody>
              <a:bodyPr rtlCol="0" anchor="t"/>
              <a:lstStyle/>
              <a:p>
                <a:r>
                  <a:rPr lang="en-US" sz="1200"/>
                  <a:t>Node 1</a:t>
                </a:r>
              </a:p>
            </p:txBody>
          </p:sp>
          <p:grpSp>
            <p:nvGrpSpPr>
              <p:cNvPr id="64" name="Group 63">
                <a:extLst>
                  <a:ext uri="{FF2B5EF4-FFF2-40B4-BE49-F238E27FC236}">
                    <a16:creationId xmlns:a16="http://schemas.microsoft.com/office/drawing/2014/main" id="{120950A0-ED55-4F82-9BEA-9665ED4BB5D0}"/>
                  </a:ext>
                </a:extLst>
              </p:cNvPr>
              <p:cNvGrpSpPr/>
              <p:nvPr/>
            </p:nvGrpSpPr>
            <p:grpSpPr>
              <a:xfrm>
                <a:off x="313037" y="2264627"/>
                <a:ext cx="5252431" cy="1924432"/>
                <a:chOff x="1878227" y="2264627"/>
                <a:chExt cx="5252431" cy="1924432"/>
              </a:xfrm>
              <a:grpFill/>
            </p:grpSpPr>
            <p:sp>
              <p:nvSpPr>
                <p:cNvPr id="109" name="Rectangle 108">
                  <a:extLst>
                    <a:ext uri="{FF2B5EF4-FFF2-40B4-BE49-F238E27FC236}">
                      <a16:creationId xmlns:a16="http://schemas.microsoft.com/office/drawing/2014/main" id="{A35A0A9B-9099-4B67-8583-48EC9BD5CB54}"/>
                    </a:ext>
                  </a:extLst>
                </p:cNvPr>
                <p:cNvSpPr/>
                <p:nvPr/>
              </p:nvSpPr>
              <p:spPr>
                <a:xfrm>
                  <a:off x="1878227" y="226462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#T1</a:t>
                  </a:r>
                </a:p>
              </p:txBody>
            </p:sp>
            <p:cxnSp>
              <p:nvCxnSpPr>
                <p:cNvPr id="110" name="Straight Arrow Connector 109">
                  <a:extLst>
                    <a:ext uri="{FF2B5EF4-FFF2-40B4-BE49-F238E27FC236}">
                      <a16:creationId xmlns:a16="http://schemas.microsoft.com/office/drawing/2014/main" id="{E09F369C-5E41-492C-BA12-1D52766DFCC3}"/>
                    </a:ext>
                  </a:extLst>
                </p:cNvPr>
                <p:cNvCxnSpPr>
                  <a:cxnSpLocks/>
                  <a:stCxn id="109" idx="2"/>
                  <a:endCxn id="58" idx="0"/>
                </p:cNvCxnSpPr>
                <p:nvPr/>
              </p:nvCxnSpPr>
              <p:spPr>
                <a:xfrm>
                  <a:off x="2273643" y="2495286"/>
                  <a:ext cx="4857015"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FFA7C8F9-BE05-4BE3-9745-39EDA0A8FD46}"/>
                    </a:ext>
                  </a:extLst>
                </p:cNvPr>
                <p:cNvSpPr txBox="1"/>
                <p:nvPr/>
              </p:nvSpPr>
              <p:spPr>
                <a:xfrm rot="1561312">
                  <a:off x="3543233" y="3120981"/>
                  <a:ext cx="1037967" cy="208117"/>
                </a:xfrm>
                <a:prstGeom prst="rect">
                  <a:avLst/>
                </a:prstGeom>
                <a:noFill/>
              </p:spPr>
              <p:txBody>
                <a:bodyPr wrap="square" rtlCol="0">
                  <a:spAutoFit/>
                </a:bodyPr>
                <a:lstStyle/>
                <a:p>
                  <a:r>
                    <a:rPr lang="en-US" sz="1400"/>
                    <a:t>INSERT</a:t>
                  </a:r>
                </a:p>
              </p:txBody>
            </p:sp>
          </p:grpSp>
          <p:grpSp>
            <p:nvGrpSpPr>
              <p:cNvPr id="65" name="Group 64">
                <a:extLst>
                  <a:ext uri="{FF2B5EF4-FFF2-40B4-BE49-F238E27FC236}">
                    <a16:creationId xmlns:a16="http://schemas.microsoft.com/office/drawing/2014/main" id="{0E8779AB-FF05-44FA-823F-00A3E95B2BF3}"/>
                  </a:ext>
                </a:extLst>
              </p:cNvPr>
              <p:cNvGrpSpPr/>
              <p:nvPr/>
            </p:nvGrpSpPr>
            <p:grpSpPr>
              <a:xfrm>
                <a:off x="1194485" y="2264626"/>
                <a:ext cx="4370983" cy="1924433"/>
                <a:chOff x="1878227" y="2265893"/>
                <a:chExt cx="4370983" cy="1924433"/>
              </a:xfrm>
              <a:grpFill/>
            </p:grpSpPr>
            <p:sp>
              <p:nvSpPr>
                <p:cNvPr id="106" name="Rectangle 105">
                  <a:extLst>
                    <a:ext uri="{FF2B5EF4-FFF2-40B4-BE49-F238E27FC236}">
                      <a16:creationId xmlns:a16="http://schemas.microsoft.com/office/drawing/2014/main" id="{B046ABBF-9E39-4A72-B24C-FEA80FF937E3}"/>
                    </a:ext>
                  </a:extLst>
                </p:cNvPr>
                <p:cNvSpPr/>
                <p:nvPr/>
              </p:nvSpPr>
              <p:spPr>
                <a:xfrm>
                  <a:off x="1878227" y="226589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#T2</a:t>
                  </a:r>
                </a:p>
              </p:txBody>
            </p:sp>
            <p:cxnSp>
              <p:nvCxnSpPr>
                <p:cNvPr id="107" name="Straight Arrow Connector 106">
                  <a:extLst>
                    <a:ext uri="{FF2B5EF4-FFF2-40B4-BE49-F238E27FC236}">
                      <a16:creationId xmlns:a16="http://schemas.microsoft.com/office/drawing/2014/main" id="{09977AFB-B82D-4ACA-AE06-EA0D4611ADF7}"/>
                    </a:ext>
                  </a:extLst>
                </p:cNvPr>
                <p:cNvCxnSpPr>
                  <a:cxnSpLocks/>
                  <a:stCxn id="106" idx="2"/>
                  <a:endCxn id="58" idx="0"/>
                </p:cNvCxnSpPr>
                <p:nvPr/>
              </p:nvCxnSpPr>
              <p:spPr>
                <a:xfrm>
                  <a:off x="2273643" y="2496552"/>
                  <a:ext cx="3975567" cy="169377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1908338B-0636-4D3E-8945-757FFE43EAEB}"/>
                    </a:ext>
                  </a:extLst>
                </p:cNvPr>
                <p:cNvSpPr txBox="1"/>
                <p:nvPr/>
              </p:nvSpPr>
              <p:spPr>
                <a:xfrm rot="1790830">
                  <a:off x="3090831" y="3076220"/>
                  <a:ext cx="1037967" cy="208117"/>
                </a:xfrm>
                <a:prstGeom prst="rect">
                  <a:avLst/>
                </a:prstGeom>
                <a:noFill/>
              </p:spPr>
              <p:txBody>
                <a:bodyPr wrap="square" rtlCol="0">
                  <a:spAutoFit/>
                </a:bodyPr>
                <a:lstStyle/>
                <a:p>
                  <a:r>
                    <a:rPr lang="en-US" sz="1400"/>
                    <a:t>INSERT</a:t>
                  </a:r>
                </a:p>
              </p:txBody>
            </p:sp>
          </p:grpSp>
          <p:grpSp>
            <p:nvGrpSpPr>
              <p:cNvPr id="66" name="Group 65">
                <a:extLst>
                  <a:ext uri="{FF2B5EF4-FFF2-40B4-BE49-F238E27FC236}">
                    <a16:creationId xmlns:a16="http://schemas.microsoft.com/office/drawing/2014/main" id="{6AFA9CEE-A25D-485F-B705-5F1E0373A068}"/>
                  </a:ext>
                </a:extLst>
              </p:cNvPr>
              <p:cNvGrpSpPr/>
              <p:nvPr/>
            </p:nvGrpSpPr>
            <p:grpSpPr>
              <a:xfrm>
                <a:off x="2075933" y="2264626"/>
                <a:ext cx="3489534" cy="1924433"/>
                <a:chOff x="1878227" y="2265893"/>
                <a:chExt cx="3489534" cy="1924433"/>
              </a:xfrm>
              <a:grpFill/>
            </p:grpSpPr>
            <p:sp>
              <p:nvSpPr>
                <p:cNvPr id="103" name="Rectangle 102">
                  <a:extLst>
                    <a:ext uri="{FF2B5EF4-FFF2-40B4-BE49-F238E27FC236}">
                      <a16:creationId xmlns:a16="http://schemas.microsoft.com/office/drawing/2014/main" id="{7541C9A8-8BA6-416C-BCE1-7272A32DC10D}"/>
                    </a:ext>
                  </a:extLst>
                </p:cNvPr>
                <p:cNvSpPr/>
                <p:nvPr/>
              </p:nvSpPr>
              <p:spPr>
                <a:xfrm>
                  <a:off x="1878227" y="226589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#T3</a:t>
                  </a:r>
                </a:p>
              </p:txBody>
            </p:sp>
            <p:cxnSp>
              <p:nvCxnSpPr>
                <p:cNvPr id="104" name="Straight Arrow Connector 103">
                  <a:extLst>
                    <a:ext uri="{FF2B5EF4-FFF2-40B4-BE49-F238E27FC236}">
                      <a16:creationId xmlns:a16="http://schemas.microsoft.com/office/drawing/2014/main" id="{0C49C0DF-8D87-4804-B024-DDDCF7D653CF}"/>
                    </a:ext>
                  </a:extLst>
                </p:cNvPr>
                <p:cNvCxnSpPr>
                  <a:cxnSpLocks/>
                  <a:stCxn id="103" idx="2"/>
                  <a:endCxn id="58" idx="0"/>
                </p:cNvCxnSpPr>
                <p:nvPr/>
              </p:nvCxnSpPr>
              <p:spPr>
                <a:xfrm>
                  <a:off x="2273643" y="2496552"/>
                  <a:ext cx="3094118" cy="169377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C857FB5F-06BF-40DF-8E36-760E28B339B1}"/>
                    </a:ext>
                  </a:extLst>
                </p:cNvPr>
                <p:cNvSpPr txBox="1"/>
                <p:nvPr/>
              </p:nvSpPr>
              <p:spPr>
                <a:xfrm rot="2175047">
                  <a:off x="2641950" y="2990005"/>
                  <a:ext cx="1037968" cy="208117"/>
                </a:xfrm>
                <a:prstGeom prst="rect">
                  <a:avLst/>
                </a:prstGeom>
                <a:noFill/>
              </p:spPr>
              <p:txBody>
                <a:bodyPr wrap="square" rtlCol="0">
                  <a:spAutoFit/>
                </a:bodyPr>
                <a:lstStyle/>
                <a:p>
                  <a:r>
                    <a:rPr lang="en-US" sz="1400"/>
                    <a:t>INSERT</a:t>
                  </a:r>
                </a:p>
              </p:txBody>
            </p:sp>
          </p:grpSp>
          <p:grpSp>
            <p:nvGrpSpPr>
              <p:cNvPr id="67" name="Group 66">
                <a:extLst>
                  <a:ext uri="{FF2B5EF4-FFF2-40B4-BE49-F238E27FC236}">
                    <a16:creationId xmlns:a16="http://schemas.microsoft.com/office/drawing/2014/main" id="{C211269C-61B3-47BB-988C-8451D68C2F63}"/>
                  </a:ext>
                </a:extLst>
              </p:cNvPr>
              <p:cNvGrpSpPr/>
              <p:nvPr/>
            </p:nvGrpSpPr>
            <p:grpSpPr>
              <a:xfrm>
                <a:off x="2950351" y="2264626"/>
                <a:ext cx="2615116" cy="1924433"/>
                <a:chOff x="1878227" y="2258923"/>
                <a:chExt cx="2615116" cy="1924433"/>
              </a:xfrm>
              <a:grpFill/>
            </p:grpSpPr>
            <p:sp>
              <p:nvSpPr>
                <p:cNvPr id="100" name="Rectangle 99">
                  <a:extLst>
                    <a:ext uri="{FF2B5EF4-FFF2-40B4-BE49-F238E27FC236}">
                      <a16:creationId xmlns:a16="http://schemas.microsoft.com/office/drawing/2014/main" id="{9CB516FA-63CF-4DE9-BD8D-BDC9DEEEFC67}"/>
                    </a:ext>
                  </a:extLst>
                </p:cNvPr>
                <p:cNvSpPr/>
                <p:nvPr/>
              </p:nvSpPr>
              <p:spPr>
                <a:xfrm>
                  <a:off x="1878227" y="225892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#T4</a:t>
                  </a:r>
                </a:p>
              </p:txBody>
            </p:sp>
            <p:cxnSp>
              <p:nvCxnSpPr>
                <p:cNvPr id="101" name="Straight Arrow Connector 100">
                  <a:extLst>
                    <a:ext uri="{FF2B5EF4-FFF2-40B4-BE49-F238E27FC236}">
                      <a16:creationId xmlns:a16="http://schemas.microsoft.com/office/drawing/2014/main" id="{2627D187-03CC-4AB6-8197-574A73FA16B6}"/>
                    </a:ext>
                  </a:extLst>
                </p:cNvPr>
                <p:cNvCxnSpPr>
                  <a:cxnSpLocks/>
                  <a:stCxn id="100" idx="2"/>
                  <a:endCxn id="58" idx="0"/>
                </p:cNvCxnSpPr>
                <p:nvPr/>
              </p:nvCxnSpPr>
              <p:spPr>
                <a:xfrm>
                  <a:off x="2273643" y="2489582"/>
                  <a:ext cx="2219700" cy="169377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BD080042-FE9B-4B0D-844E-BB140CA60330}"/>
                    </a:ext>
                  </a:extLst>
                </p:cNvPr>
                <p:cNvSpPr txBox="1"/>
                <p:nvPr/>
              </p:nvSpPr>
              <p:spPr>
                <a:xfrm rot="2802921">
                  <a:off x="2446369" y="2890902"/>
                  <a:ext cx="751926" cy="287287"/>
                </a:xfrm>
                <a:prstGeom prst="rect">
                  <a:avLst/>
                </a:prstGeom>
                <a:noFill/>
              </p:spPr>
              <p:txBody>
                <a:bodyPr wrap="square" rtlCol="0">
                  <a:spAutoFit/>
                </a:bodyPr>
                <a:lstStyle/>
                <a:p>
                  <a:r>
                    <a:rPr lang="en-US" sz="1400"/>
                    <a:t>INSERT</a:t>
                  </a:r>
                </a:p>
              </p:txBody>
            </p:sp>
          </p:grpSp>
          <p:grpSp>
            <p:nvGrpSpPr>
              <p:cNvPr id="68" name="Group 67">
                <a:extLst>
                  <a:ext uri="{FF2B5EF4-FFF2-40B4-BE49-F238E27FC236}">
                    <a16:creationId xmlns:a16="http://schemas.microsoft.com/office/drawing/2014/main" id="{BB768016-096D-4071-955B-86C679AB8339}"/>
                  </a:ext>
                </a:extLst>
              </p:cNvPr>
              <p:cNvGrpSpPr/>
              <p:nvPr/>
            </p:nvGrpSpPr>
            <p:grpSpPr>
              <a:xfrm>
                <a:off x="3826480" y="2264626"/>
                <a:ext cx="1738988" cy="1924433"/>
                <a:chOff x="1878227" y="2257656"/>
                <a:chExt cx="1738988" cy="1924433"/>
              </a:xfrm>
              <a:grpFill/>
            </p:grpSpPr>
            <p:sp>
              <p:nvSpPr>
                <p:cNvPr id="97" name="Rectangle 96">
                  <a:extLst>
                    <a:ext uri="{FF2B5EF4-FFF2-40B4-BE49-F238E27FC236}">
                      <a16:creationId xmlns:a16="http://schemas.microsoft.com/office/drawing/2014/main" id="{536B1C14-EAEC-4708-9057-45CED32CA723}"/>
                    </a:ext>
                  </a:extLst>
                </p:cNvPr>
                <p:cNvSpPr/>
                <p:nvPr/>
              </p:nvSpPr>
              <p:spPr>
                <a:xfrm>
                  <a:off x="1878227" y="2257656"/>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#T5</a:t>
                  </a:r>
                </a:p>
              </p:txBody>
            </p:sp>
            <p:cxnSp>
              <p:nvCxnSpPr>
                <p:cNvPr id="98" name="Straight Arrow Connector 97">
                  <a:extLst>
                    <a:ext uri="{FF2B5EF4-FFF2-40B4-BE49-F238E27FC236}">
                      <a16:creationId xmlns:a16="http://schemas.microsoft.com/office/drawing/2014/main" id="{C5469E53-CCD3-4FD6-A486-0472968AAA3E}"/>
                    </a:ext>
                  </a:extLst>
                </p:cNvPr>
                <p:cNvCxnSpPr>
                  <a:cxnSpLocks/>
                  <a:stCxn id="97" idx="2"/>
                  <a:endCxn id="58" idx="0"/>
                </p:cNvCxnSpPr>
                <p:nvPr/>
              </p:nvCxnSpPr>
              <p:spPr>
                <a:xfrm>
                  <a:off x="2273643" y="2488315"/>
                  <a:ext cx="1343572" cy="169377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35CA124B-EB05-474A-8234-1B5A1512EB92}"/>
                    </a:ext>
                  </a:extLst>
                </p:cNvPr>
                <p:cNvSpPr txBox="1"/>
                <p:nvPr/>
              </p:nvSpPr>
              <p:spPr>
                <a:xfrm rot="3619049">
                  <a:off x="2117223" y="2964384"/>
                  <a:ext cx="1037967" cy="287287"/>
                </a:xfrm>
                <a:prstGeom prst="rect">
                  <a:avLst/>
                </a:prstGeom>
                <a:noFill/>
              </p:spPr>
              <p:txBody>
                <a:bodyPr wrap="square" rtlCol="0">
                  <a:spAutoFit/>
                </a:bodyPr>
                <a:lstStyle/>
                <a:p>
                  <a:r>
                    <a:rPr lang="en-US" sz="1400"/>
                    <a:t>INSERT</a:t>
                  </a:r>
                </a:p>
              </p:txBody>
            </p:sp>
          </p:grpSp>
          <p:grpSp>
            <p:nvGrpSpPr>
              <p:cNvPr id="69" name="Group 68">
                <a:extLst>
                  <a:ext uri="{FF2B5EF4-FFF2-40B4-BE49-F238E27FC236}">
                    <a16:creationId xmlns:a16="http://schemas.microsoft.com/office/drawing/2014/main" id="{78321684-0A46-4F3D-A6D8-2E838260D3EB}"/>
                  </a:ext>
                </a:extLst>
              </p:cNvPr>
              <p:cNvGrpSpPr/>
              <p:nvPr/>
            </p:nvGrpSpPr>
            <p:grpSpPr>
              <a:xfrm>
                <a:off x="4707928" y="2264626"/>
                <a:ext cx="857539" cy="1924433"/>
                <a:chOff x="1878227" y="2258923"/>
                <a:chExt cx="857539" cy="1924433"/>
              </a:xfrm>
              <a:grpFill/>
            </p:grpSpPr>
            <p:sp>
              <p:nvSpPr>
                <p:cNvPr id="94" name="Rectangle 93">
                  <a:extLst>
                    <a:ext uri="{FF2B5EF4-FFF2-40B4-BE49-F238E27FC236}">
                      <a16:creationId xmlns:a16="http://schemas.microsoft.com/office/drawing/2014/main" id="{99948AE1-63D3-45F5-9E95-F2E8D3839D5B}"/>
                    </a:ext>
                  </a:extLst>
                </p:cNvPr>
                <p:cNvSpPr/>
                <p:nvPr/>
              </p:nvSpPr>
              <p:spPr>
                <a:xfrm>
                  <a:off x="1878227" y="2258923"/>
                  <a:ext cx="790833"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#T6</a:t>
                  </a:r>
                </a:p>
              </p:txBody>
            </p:sp>
            <p:cxnSp>
              <p:nvCxnSpPr>
                <p:cNvPr id="95" name="Straight Arrow Connector 94">
                  <a:extLst>
                    <a:ext uri="{FF2B5EF4-FFF2-40B4-BE49-F238E27FC236}">
                      <a16:creationId xmlns:a16="http://schemas.microsoft.com/office/drawing/2014/main" id="{69501F83-FF21-44F9-B887-4C02FF717685}"/>
                    </a:ext>
                  </a:extLst>
                </p:cNvPr>
                <p:cNvCxnSpPr>
                  <a:cxnSpLocks/>
                  <a:stCxn id="94" idx="2"/>
                  <a:endCxn id="58" idx="0"/>
                </p:cNvCxnSpPr>
                <p:nvPr/>
              </p:nvCxnSpPr>
              <p:spPr>
                <a:xfrm>
                  <a:off x="2273644" y="2489582"/>
                  <a:ext cx="462122" cy="1693774"/>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08C1C24-DA8B-4C5A-B9A0-A584A357F936}"/>
                    </a:ext>
                  </a:extLst>
                </p:cNvPr>
                <p:cNvSpPr txBox="1"/>
                <p:nvPr/>
              </p:nvSpPr>
              <p:spPr>
                <a:xfrm rot="4727210">
                  <a:off x="1837086" y="3020880"/>
                  <a:ext cx="1037967" cy="287287"/>
                </a:xfrm>
                <a:prstGeom prst="rect">
                  <a:avLst/>
                </a:prstGeom>
                <a:noFill/>
              </p:spPr>
              <p:txBody>
                <a:bodyPr wrap="square" rtlCol="0">
                  <a:spAutoFit/>
                </a:bodyPr>
                <a:lstStyle/>
                <a:p>
                  <a:r>
                    <a:rPr lang="en-US" sz="1400"/>
                    <a:t>INSERT</a:t>
                  </a:r>
                </a:p>
              </p:txBody>
            </p:sp>
          </p:grpSp>
          <p:grpSp>
            <p:nvGrpSpPr>
              <p:cNvPr id="70" name="Group 69">
                <a:extLst>
                  <a:ext uri="{FF2B5EF4-FFF2-40B4-BE49-F238E27FC236}">
                    <a16:creationId xmlns:a16="http://schemas.microsoft.com/office/drawing/2014/main" id="{09BE1706-1B67-4CE0-8872-220FD12E8DAE}"/>
                  </a:ext>
                </a:extLst>
              </p:cNvPr>
              <p:cNvGrpSpPr/>
              <p:nvPr/>
            </p:nvGrpSpPr>
            <p:grpSpPr>
              <a:xfrm>
                <a:off x="5565468" y="2179417"/>
                <a:ext cx="814740" cy="2009642"/>
                <a:chOff x="1854319" y="2173714"/>
                <a:chExt cx="814740" cy="2009642"/>
              </a:xfrm>
              <a:grpFill/>
            </p:grpSpPr>
            <p:sp>
              <p:nvSpPr>
                <p:cNvPr id="91" name="Rectangle 90">
                  <a:extLst>
                    <a:ext uri="{FF2B5EF4-FFF2-40B4-BE49-F238E27FC236}">
                      <a16:creationId xmlns:a16="http://schemas.microsoft.com/office/drawing/2014/main" id="{BF73155C-8538-4229-A227-EF54C414F061}"/>
                    </a:ext>
                  </a:extLst>
                </p:cNvPr>
                <p:cNvSpPr/>
                <p:nvPr/>
              </p:nvSpPr>
              <p:spPr>
                <a:xfrm>
                  <a:off x="1878227" y="2258923"/>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#T7</a:t>
                  </a:r>
                </a:p>
              </p:txBody>
            </p:sp>
            <p:cxnSp>
              <p:nvCxnSpPr>
                <p:cNvPr id="92" name="Straight Arrow Connector 91">
                  <a:extLst>
                    <a:ext uri="{FF2B5EF4-FFF2-40B4-BE49-F238E27FC236}">
                      <a16:creationId xmlns:a16="http://schemas.microsoft.com/office/drawing/2014/main" id="{1EF93223-B88F-4F3F-89FF-AC2DB1EDCDA7}"/>
                    </a:ext>
                  </a:extLst>
                </p:cNvPr>
                <p:cNvCxnSpPr>
                  <a:cxnSpLocks/>
                  <a:stCxn id="91" idx="2"/>
                  <a:endCxn id="58" idx="0"/>
                </p:cNvCxnSpPr>
                <p:nvPr/>
              </p:nvCxnSpPr>
              <p:spPr>
                <a:xfrm flipH="1">
                  <a:off x="1854319" y="2489583"/>
                  <a:ext cx="419324"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34FEFA65-F95E-4044-A89F-56D0149A0E17}"/>
                    </a:ext>
                  </a:extLst>
                </p:cNvPr>
                <p:cNvSpPr txBox="1"/>
                <p:nvPr/>
              </p:nvSpPr>
              <p:spPr>
                <a:xfrm rot="16877565">
                  <a:off x="1569593" y="2549055"/>
                  <a:ext cx="1037967" cy="287286"/>
                </a:xfrm>
                <a:prstGeom prst="rect">
                  <a:avLst/>
                </a:prstGeom>
                <a:noFill/>
              </p:spPr>
              <p:txBody>
                <a:bodyPr wrap="square" rtlCol="0">
                  <a:spAutoFit/>
                </a:bodyPr>
                <a:lstStyle/>
                <a:p>
                  <a:r>
                    <a:rPr lang="en-US" sz="1400"/>
                    <a:t>INSERT</a:t>
                  </a:r>
                </a:p>
              </p:txBody>
            </p:sp>
          </p:grpSp>
          <p:grpSp>
            <p:nvGrpSpPr>
              <p:cNvPr id="71" name="Group 70">
                <a:extLst>
                  <a:ext uri="{FF2B5EF4-FFF2-40B4-BE49-F238E27FC236}">
                    <a16:creationId xmlns:a16="http://schemas.microsoft.com/office/drawing/2014/main" id="{A68CFAA5-CF99-49FB-954A-FB617C059205}"/>
                  </a:ext>
                </a:extLst>
              </p:cNvPr>
              <p:cNvGrpSpPr/>
              <p:nvPr/>
            </p:nvGrpSpPr>
            <p:grpSpPr>
              <a:xfrm>
                <a:off x="5565468" y="2225594"/>
                <a:ext cx="1689158" cy="1963465"/>
                <a:chOff x="979901" y="2212921"/>
                <a:chExt cx="1689158" cy="1963465"/>
              </a:xfrm>
              <a:grpFill/>
            </p:grpSpPr>
            <p:sp>
              <p:nvSpPr>
                <p:cNvPr id="88" name="Rectangle 87">
                  <a:extLst>
                    <a:ext uri="{FF2B5EF4-FFF2-40B4-BE49-F238E27FC236}">
                      <a16:creationId xmlns:a16="http://schemas.microsoft.com/office/drawing/2014/main" id="{1C5683AA-7497-4BC9-905E-1BEC67EA5339}"/>
                    </a:ext>
                  </a:extLst>
                </p:cNvPr>
                <p:cNvSpPr/>
                <p:nvPr/>
              </p:nvSpPr>
              <p:spPr>
                <a:xfrm>
                  <a:off x="1878227" y="2251954"/>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#T8</a:t>
                  </a:r>
                </a:p>
              </p:txBody>
            </p:sp>
            <p:cxnSp>
              <p:nvCxnSpPr>
                <p:cNvPr id="89" name="Straight Arrow Connector 88">
                  <a:extLst>
                    <a:ext uri="{FF2B5EF4-FFF2-40B4-BE49-F238E27FC236}">
                      <a16:creationId xmlns:a16="http://schemas.microsoft.com/office/drawing/2014/main" id="{4E12B908-36DE-485B-9CE3-D33D9B88BD11}"/>
                    </a:ext>
                  </a:extLst>
                </p:cNvPr>
                <p:cNvCxnSpPr>
                  <a:cxnSpLocks/>
                  <a:stCxn id="88" idx="2"/>
                  <a:endCxn id="58" idx="0"/>
                </p:cNvCxnSpPr>
                <p:nvPr/>
              </p:nvCxnSpPr>
              <p:spPr>
                <a:xfrm flipH="1">
                  <a:off x="979901" y="2482613"/>
                  <a:ext cx="1293742"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0927AEB3-82D6-410D-947B-62FDC14D54D8}"/>
                    </a:ext>
                  </a:extLst>
                </p:cNvPr>
                <p:cNvSpPr txBox="1"/>
                <p:nvPr/>
              </p:nvSpPr>
              <p:spPr>
                <a:xfrm rot="17834405">
                  <a:off x="1375679" y="2588262"/>
                  <a:ext cx="1037967" cy="287286"/>
                </a:xfrm>
                <a:prstGeom prst="rect">
                  <a:avLst/>
                </a:prstGeom>
                <a:noFill/>
              </p:spPr>
              <p:txBody>
                <a:bodyPr wrap="square" rtlCol="0">
                  <a:spAutoFit/>
                </a:bodyPr>
                <a:lstStyle/>
                <a:p>
                  <a:r>
                    <a:rPr lang="en-US" sz="1400"/>
                    <a:t>INSERT</a:t>
                  </a:r>
                </a:p>
              </p:txBody>
            </p:sp>
          </p:grpSp>
          <p:grpSp>
            <p:nvGrpSpPr>
              <p:cNvPr id="72" name="Group 71">
                <a:extLst>
                  <a:ext uri="{FF2B5EF4-FFF2-40B4-BE49-F238E27FC236}">
                    <a16:creationId xmlns:a16="http://schemas.microsoft.com/office/drawing/2014/main" id="{81DD0736-5C58-498C-A1CB-BAC9A6EDEFCD}"/>
                  </a:ext>
                </a:extLst>
              </p:cNvPr>
              <p:cNvGrpSpPr/>
              <p:nvPr/>
            </p:nvGrpSpPr>
            <p:grpSpPr>
              <a:xfrm>
                <a:off x="5565468" y="2264627"/>
                <a:ext cx="2576030" cy="1924432"/>
                <a:chOff x="93029" y="2237670"/>
                <a:chExt cx="2576030" cy="1924432"/>
              </a:xfrm>
              <a:grpFill/>
            </p:grpSpPr>
            <p:sp>
              <p:nvSpPr>
                <p:cNvPr id="85" name="Rectangle 84">
                  <a:extLst>
                    <a:ext uri="{FF2B5EF4-FFF2-40B4-BE49-F238E27FC236}">
                      <a16:creationId xmlns:a16="http://schemas.microsoft.com/office/drawing/2014/main" id="{F2B59E07-F57F-4777-B18A-ADDED7A21D6E}"/>
                    </a:ext>
                  </a:extLst>
                </p:cNvPr>
                <p:cNvSpPr/>
                <p:nvPr/>
              </p:nvSpPr>
              <p:spPr>
                <a:xfrm>
                  <a:off x="1878227" y="2237670"/>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#T9</a:t>
                  </a:r>
                </a:p>
              </p:txBody>
            </p:sp>
            <p:cxnSp>
              <p:nvCxnSpPr>
                <p:cNvPr id="86" name="Straight Arrow Connector 85">
                  <a:extLst>
                    <a:ext uri="{FF2B5EF4-FFF2-40B4-BE49-F238E27FC236}">
                      <a16:creationId xmlns:a16="http://schemas.microsoft.com/office/drawing/2014/main" id="{C813B558-FBA9-47C6-A920-E72C855B53D4}"/>
                    </a:ext>
                  </a:extLst>
                </p:cNvPr>
                <p:cNvCxnSpPr>
                  <a:cxnSpLocks/>
                  <a:stCxn id="85" idx="2"/>
                  <a:endCxn id="58" idx="0"/>
                </p:cNvCxnSpPr>
                <p:nvPr/>
              </p:nvCxnSpPr>
              <p:spPr>
                <a:xfrm flipH="1">
                  <a:off x="93029" y="2468329"/>
                  <a:ext cx="2180614"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24900EC6-CB2A-40D2-9973-6770AAEDB8C4}"/>
                    </a:ext>
                  </a:extLst>
                </p:cNvPr>
                <p:cNvSpPr txBox="1"/>
                <p:nvPr/>
              </p:nvSpPr>
              <p:spPr>
                <a:xfrm rot="18670629">
                  <a:off x="1230381" y="2728704"/>
                  <a:ext cx="751925" cy="287287"/>
                </a:xfrm>
                <a:prstGeom prst="rect">
                  <a:avLst/>
                </a:prstGeom>
                <a:noFill/>
              </p:spPr>
              <p:txBody>
                <a:bodyPr wrap="square" rtlCol="0">
                  <a:spAutoFit/>
                </a:bodyPr>
                <a:lstStyle/>
                <a:p>
                  <a:r>
                    <a:rPr lang="en-US" sz="1400"/>
                    <a:t>INSERT</a:t>
                  </a:r>
                </a:p>
              </p:txBody>
            </p:sp>
          </p:grpSp>
          <p:grpSp>
            <p:nvGrpSpPr>
              <p:cNvPr id="73" name="Group 72">
                <a:extLst>
                  <a:ext uri="{FF2B5EF4-FFF2-40B4-BE49-F238E27FC236}">
                    <a16:creationId xmlns:a16="http://schemas.microsoft.com/office/drawing/2014/main" id="{B652341B-AE27-4788-8E86-7B2C6DC9C76F}"/>
                  </a:ext>
                </a:extLst>
              </p:cNvPr>
              <p:cNvGrpSpPr/>
              <p:nvPr/>
            </p:nvGrpSpPr>
            <p:grpSpPr>
              <a:xfrm>
                <a:off x="5565468" y="2264627"/>
                <a:ext cx="3457478" cy="1924432"/>
                <a:chOff x="-788419" y="2238937"/>
                <a:chExt cx="3457478" cy="1924432"/>
              </a:xfrm>
              <a:grpFill/>
            </p:grpSpPr>
            <p:sp>
              <p:nvSpPr>
                <p:cNvPr id="82" name="Rectangle 81">
                  <a:extLst>
                    <a:ext uri="{FF2B5EF4-FFF2-40B4-BE49-F238E27FC236}">
                      <a16:creationId xmlns:a16="http://schemas.microsoft.com/office/drawing/2014/main" id="{849A9D22-ECEE-47D6-B3DC-DCC6053710B8}"/>
                    </a:ext>
                  </a:extLst>
                </p:cNvPr>
                <p:cNvSpPr/>
                <p:nvPr/>
              </p:nvSpPr>
              <p:spPr>
                <a:xfrm>
                  <a:off x="1878227" y="223893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#T10</a:t>
                  </a:r>
                </a:p>
              </p:txBody>
            </p:sp>
            <p:cxnSp>
              <p:nvCxnSpPr>
                <p:cNvPr id="83" name="Straight Arrow Connector 82">
                  <a:extLst>
                    <a:ext uri="{FF2B5EF4-FFF2-40B4-BE49-F238E27FC236}">
                      <a16:creationId xmlns:a16="http://schemas.microsoft.com/office/drawing/2014/main" id="{03CB5005-B58F-4169-A160-B2EE9375BC6D}"/>
                    </a:ext>
                  </a:extLst>
                </p:cNvPr>
                <p:cNvCxnSpPr>
                  <a:cxnSpLocks/>
                  <a:stCxn id="82" idx="2"/>
                  <a:endCxn id="58" idx="0"/>
                </p:cNvCxnSpPr>
                <p:nvPr/>
              </p:nvCxnSpPr>
              <p:spPr>
                <a:xfrm flipH="1">
                  <a:off x="-788419" y="2469596"/>
                  <a:ext cx="3062062"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9CEFA85E-A546-41A7-BD76-72F674C193BE}"/>
                    </a:ext>
                  </a:extLst>
                </p:cNvPr>
                <p:cNvSpPr txBox="1"/>
                <p:nvPr/>
              </p:nvSpPr>
              <p:spPr>
                <a:xfrm rot="19354250">
                  <a:off x="831827" y="2775235"/>
                  <a:ext cx="1037966" cy="208117"/>
                </a:xfrm>
                <a:prstGeom prst="rect">
                  <a:avLst/>
                </a:prstGeom>
                <a:noFill/>
              </p:spPr>
              <p:txBody>
                <a:bodyPr wrap="square" rtlCol="0">
                  <a:spAutoFit/>
                </a:bodyPr>
                <a:lstStyle/>
                <a:p>
                  <a:r>
                    <a:rPr lang="en-US" sz="1400"/>
                    <a:t>INSERT</a:t>
                  </a:r>
                </a:p>
              </p:txBody>
            </p:sp>
          </p:grpSp>
          <p:grpSp>
            <p:nvGrpSpPr>
              <p:cNvPr id="74" name="Group 73">
                <a:extLst>
                  <a:ext uri="{FF2B5EF4-FFF2-40B4-BE49-F238E27FC236}">
                    <a16:creationId xmlns:a16="http://schemas.microsoft.com/office/drawing/2014/main" id="{180A8DFC-EBFD-4A54-AE07-5976F912F940}"/>
                  </a:ext>
                </a:extLst>
              </p:cNvPr>
              <p:cNvGrpSpPr/>
              <p:nvPr/>
            </p:nvGrpSpPr>
            <p:grpSpPr>
              <a:xfrm>
                <a:off x="5565468" y="2264627"/>
                <a:ext cx="4338926" cy="1924432"/>
                <a:chOff x="-1669867" y="2238937"/>
                <a:chExt cx="4338926" cy="1924432"/>
              </a:xfrm>
              <a:grpFill/>
            </p:grpSpPr>
            <p:sp>
              <p:nvSpPr>
                <p:cNvPr id="79" name="Rectangle 78">
                  <a:extLst>
                    <a:ext uri="{FF2B5EF4-FFF2-40B4-BE49-F238E27FC236}">
                      <a16:creationId xmlns:a16="http://schemas.microsoft.com/office/drawing/2014/main" id="{F484B69E-1782-40B6-803D-0E7284723C3E}"/>
                    </a:ext>
                  </a:extLst>
                </p:cNvPr>
                <p:cNvSpPr/>
                <p:nvPr/>
              </p:nvSpPr>
              <p:spPr>
                <a:xfrm>
                  <a:off x="1878227" y="223893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#T11</a:t>
                  </a:r>
                </a:p>
              </p:txBody>
            </p:sp>
            <p:cxnSp>
              <p:nvCxnSpPr>
                <p:cNvPr id="80" name="Straight Arrow Connector 79">
                  <a:extLst>
                    <a:ext uri="{FF2B5EF4-FFF2-40B4-BE49-F238E27FC236}">
                      <a16:creationId xmlns:a16="http://schemas.microsoft.com/office/drawing/2014/main" id="{75F3DFCC-B537-4792-9D39-A10A54F884B4}"/>
                    </a:ext>
                  </a:extLst>
                </p:cNvPr>
                <p:cNvCxnSpPr>
                  <a:cxnSpLocks/>
                  <a:stCxn id="79" idx="2"/>
                  <a:endCxn id="58" idx="0"/>
                </p:cNvCxnSpPr>
                <p:nvPr/>
              </p:nvCxnSpPr>
              <p:spPr>
                <a:xfrm flipH="1">
                  <a:off x="-1669867" y="2469596"/>
                  <a:ext cx="3943510"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4F9C5F48-8A33-44A6-8E0A-46C5AE480497}"/>
                    </a:ext>
                  </a:extLst>
                </p:cNvPr>
                <p:cNvSpPr txBox="1"/>
                <p:nvPr/>
              </p:nvSpPr>
              <p:spPr>
                <a:xfrm rot="19663842">
                  <a:off x="554666" y="2792580"/>
                  <a:ext cx="1037967" cy="208117"/>
                </a:xfrm>
                <a:prstGeom prst="rect">
                  <a:avLst/>
                </a:prstGeom>
                <a:noFill/>
              </p:spPr>
              <p:txBody>
                <a:bodyPr wrap="square" rtlCol="0">
                  <a:spAutoFit/>
                </a:bodyPr>
                <a:lstStyle/>
                <a:p>
                  <a:r>
                    <a:rPr lang="en-US" sz="1400"/>
                    <a:t>INSERT</a:t>
                  </a:r>
                </a:p>
              </p:txBody>
            </p:sp>
          </p:grpSp>
          <p:grpSp>
            <p:nvGrpSpPr>
              <p:cNvPr id="75" name="Group 74">
                <a:extLst>
                  <a:ext uri="{FF2B5EF4-FFF2-40B4-BE49-F238E27FC236}">
                    <a16:creationId xmlns:a16="http://schemas.microsoft.com/office/drawing/2014/main" id="{0EAF18A8-DCCD-4A2B-AC9E-766F0A300871}"/>
                  </a:ext>
                </a:extLst>
              </p:cNvPr>
              <p:cNvGrpSpPr/>
              <p:nvPr/>
            </p:nvGrpSpPr>
            <p:grpSpPr>
              <a:xfrm>
                <a:off x="5565468" y="2264627"/>
                <a:ext cx="5213344" cy="1924432"/>
                <a:chOff x="-2544285" y="2231967"/>
                <a:chExt cx="5213344" cy="1924432"/>
              </a:xfrm>
              <a:grpFill/>
            </p:grpSpPr>
            <p:sp>
              <p:nvSpPr>
                <p:cNvPr id="76" name="Rectangle 75">
                  <a:extLst>
                    <a:ext uri="{FF2B5EF4-FFF2-40B4-BE49-F238E27FC236}">
                      <a16:creationId xmlns:a16="http://schemas.microsoft.com/office/drawing/2014/main" id="{196E406A-498B-4982-AE7C-CED8DD1380DC}"/>
                    </a:ext>
                  </a:extLst>
                </p:cNvPr>
                <p:cNvSpPr/>
                <p:nvPr/>
              </p:nvSpPr>
              <p:spPr>
                <a:xfrm>
                  <a:off x="1878227" y="2231967"/>
                  <a:ext cx="790832" cy="230659"/>
                </a:xfrm>
                <a:prstGeom prst="rect">
                  <a:avLst/>
                </a:prstGeom>
                <a:solidFill>
                  <a:schemeClr val="bg1">
                    <a:lumMod val="7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en-US" sz="1200"/>
                    <a:t>CREATE #T12</a:t>
                  </a:r>
                </a:p>
              </p:txBody>
            </p:sp>
            <p:cxnSp>
              <p:nvCxnSpPr>
                <p:cNvPr id="77" name="Straight Arrow Connector 76">
                  <a:extLst>
                    <a:ext uri="{FF2B5EF4-FFF2-40B4-BE49-F238E27FC236}">
                      <a16:creationId xmlns:a16="http://schemas.microsoft.com/office/drawing/2014/main" id="{8D6026C5-50CE-4D4F-8985-B79D86910795}"/>
                    </a:ext>
                  </a:extLst>
                </p:cNvPr>
                <p:cNvCxnSpPr>
                  <a:cxnSpLocks/>
                  <a:stCxn id="76" idx="2"/>
                  <a:endCxn id="58" idx="0"/>
                </p:cNvCxnSpPr>
                <p:nvPr/>
              </p:nvCxnSpPr>
              <p:spPr>
                <a:xfrm flipH="1">
                  <a:off x="-2544285" y="2462626"/>
                  <a:ext cx="4817928" cy="1693773"/>
                </a:xfrm>
                <a:prstGeom prst="straightConnector1">
                  <a:avLst/>
                </a:prstGeom>
                <a:grpFill/>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6F133C8-B6E7-4E5B-93C6-F97AC61570DC}"/>
                    </a:ext>
                  </a:extLst>
                </p:cNvPr>
                <p:cNvSpPr txBox="1"/>
                <p:nvPr/>
              </p:nvSpPr>
              <p:spPr>
                <a:xfrm rot="20045925">
                  <a:off x="287141" y="2805835"/>
                  <a:ext cx="1037967" cy="208117"/>
                </a:xfrm>
                <a:prstGeom prst="rect">
                  <a:avLst/>
                </a:prstGeom>
                <a:noFill/>
              </p:spPr>
              <p:txBody>
                <a:bodyPr wrap="square" rtlCol="0">
                  <a:spAutoFit/>
                </a:bodyPr>
                <a:lstStyle/>
                <a:p>
                  <a:r>
                    <a:rPr lang="en-US" sz="1400"/>
                    <a:t>INSERT</a:t>
                  </a:r>
                </a:p>
              </p:txBody>
            </p:sp>
          </p:grpSp>
        </p:grpSp>
      </p:grpSp>
    </p:spTree>
    <p:extLst>
      <p:ext uri="{BB962C8B-B14F-4D97-AF65-F5344CB8AC3E}">
        <p14:creationId xmlns:p14="http://schemas.microsoft.com/office/powerpoint/2010/main" val="351070214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D8D3E76-7ABD-49EB-8EBD-F4EAEEFC7E1B}"/>
              </a:ext>
            </a:extLst>
          </p:cNvPr>
          <p:cNvSpPr>
            <a:spLocks noGrp="1"/>
          </p:cNvSpPr>
          <p:nvPr>
            <p:ph type="title"/>
          </p:nvPr>
        </p:nvSpPr>
        <p:spPr/>
        <p:txBody>
          <a:bodyPr/>
          <a:lstStyle/>
          <a:p>
            <a:r>
              <a:rPr lang="en-US" dirty="0">
                <a:solidFill>
                  <a:srgbClr val="FF0000"/>
                </a:solidFill>
              </a:rPr>
              <a:t>Summary of Types of Contention</a:t>
            </a:r>
          </a:p>
        </p:txBody>
      </p:sp>
      <p:graphicFrame>
        <p:nvGraphicFramePr>
          <p:cNvPr id="4" name="Diagram 3">
            <a:extLst>
              <a:ext uri="{FF2B5EF4-FFF2-40B4-BE49-F238E27FC236}">
                <a16:creationId xmlns:a16="http://schemas.microsoft.com/office/drawing/2014/main" id="{34D0D4AE-D5BB-4802-AEB3-7A6E649FB076}"/>
              </a:ext>
            </a:extLst>
          </p:cNvPr>
          <p:cNvGraphicFramePr/>
          <p:nvPr/>
        </p:nvGraphicFramePr>
        <p:xfrm>
          <a:off x="767443" y="982133"/>
          <a:ext cx="10657115"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2532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
                                            <p:graphicEl>
                                              <a:dgm id="{1C801DDA-E69B-4397-B2F8-397FEA30F476}"/>
                                            </p:graphicEl>
                                          </p:spTgt>
                                        </p:tgtEl>
                                        <p:attrNameLst>
                                          <p:attrName>style.visibility</p:attrName>
                                        </p:attrNameLst>
                                      </p:cBhvr>
                                      <p:to>
                                        <p:strVal val="visible"/>
                                      </p:to>
                                    </p:set>
                                    <p:anim calcmode="lin" valueType="num">
                                      <p:cBhvr additive="base">
                                        <p:cTn id="7" dur="500" fill="hold"/>
                                        <p:tgtEl>
                                          <p:spTgt spid="4">
                                            <p:graphicEl>
                                              <a:dgm id="{1C801DDA-E69B-4397-B2F8-397FEA30F476}"/>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graphicEl>
                                              <a:dgm id="{1C801DDA-E69B-4397-B2F8-397FEA30F476}"/>
                                            </p:graphicEl>
                                          </p:spTgt>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
                                            <p:graphicEl>
                                              <a:dgm id="{D918483F-CF14-452B-A224-8F9C81ACCAA2}"/>
                                            </p:graphicEl>
                                          </p:spTgt>
                                        </p:tgtEl>
                                        <p:attrNameLst>
                                          <p:attrName>style.visibility</p:attrName>
                                        </p:attrNameLst>
                                      </p:cBhvr>
                                      <p:to>
                                        <p:strVal val="visible"/>
                                      </p:to>
                                    </p:set>
                                    <p:anim calcmode="lin" valueType="num">
                                      <p:cBhvr additive="base">
                                        <p:cTn id="11" dur="500" fill="hold"/>
                                        <p:tgtEl>
                                          <p:spTgt spid="4">
                                            <p:graphicEl>
                                              <a:dgm id="{D918483F-CF14-452B-A224-8F9C81ACCAA2}"/>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graphicEl>
                                              <a:dgm id="{D918483F-CF14-452B-A224-8F9C81ACCAA2}"/>
                                            </p:graphicEl>
                                          </p:spTgt>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1" fill="hold" grpId="0" nodeType="clickEffect">
                                  <p:stCondLst>
                                    <p:cond delay="0"/>
                                  </p:stCondLst>
                                  <p:childTnLst>
                                    <p:set>
                                      <p:cBhvr>
                                        <p:cTn id="16" dur="1" fill="hold">
                                          <p:stCondLst>
                                            <p:cond delay="0"/>
                                          </p:stCondLst>
                                        </p:cTn>
                                        <p:tgtEl>
                                          <p:spTgt spid="4">
                                            <p:graphicEl>
                                              <a:dgm id="{10285625-1791-460E-9F83-15B8447BDC5B}"/>
                                            </p:graphicEl>
                                          </p:spTgt>
                                        </p:tgtEl>
                                        <p:attrNameLst>
                                          <p:attrName>style.visibility</p:attrName>
                                        </p:attrNameLst>
                                      </p:cBhvr>
                                      <p:to>
                                        <p:strVal val="visible"/>
                                      </p:to>
                                    </p:set>
                                    <p:anim calcmode="lin" valueType="num">
                                      <p:cBhvr additive="base">
                                        <p:cTn id="17" dur="500" fill="hold"/>
                                        <p:tgtEl>
                                          <p:spTgt spid="4">
                                            <p:graphicEl>
                                              <a:dgm id="{10285625-1791-460E-9F83-15B8447BDC5B}"/>
                                            </p:graphicEl>
                                          </p:spTgt>
                                        </p:tgtEl>
                                        <p:attrNameLst>
                                          <p:attrName>ppt_x</p:attrName>
                                        </p:attrNameLst>
                                      </p:cBhvr>
                                      <p:tavLst>
                                        <p:tav tm="0">
                                          <p:val>
                                            <p:strVal val="#ppt_x"/>
                                          </p:val>
                                        </p:tav>
                                        <p:tav tm="100000">
                                          <p:val>
                                            <p:strVal val="#ppt_x"/>
                                          </p:val>
                                        </p:tav>
                                      </p:tavLst>
                                    </p:anim>
                                    <p:anim calcmode="lin" valueType="num">
                                      <p:cBhvr additive="base">
                                        <p:cTn id="18" dur="500" fill="hold"/>
                                        <p:tgtEl>
                                          <p:spTgt spid="4">
                                            <p:graphicEl>
                                              <a:dgm id="{10285625-1791-460E-9F83-15B8447BDC5B}"/>
                                            </p:graphicEl>
                                          </p:spTgt>
                                        </p:tgtEl>
                                        <p:attrNameLst>
                                          <p:attrName>ppt_y</p:attrName>
                                        </p:attrNameLst>
                                      </p:cBhvr>
                                      <p:tavLst>
                                        <p:tav tm="0">
                                          <p:val>
                                            <p:strVal val="0-#ppt_h/2"/>
                                          </p:val>
                                        </p:tav>
                                        <p:tav tm="100000">
                                          <p:val>
                                            <p:strVal val="#ppt_y"/>
                                          </p:val>
                                        </p:tav>
                                      </p:tavLst>
                                    </p:anim>
                                  </p:childTnLst>
                                </p:cTn>
                              </p:par>
                              <p:par>
                                <p:cTn id="19" presetID="2" presetClass="entr" presetSubtype="1" fill="hold" grpId="0" nodeType="withEffect">
                                  <p:stCondLst>
                                    <p:cond delay="0"/>
                                  </p:stCondLst>
                                  <p:childTnLst>
                                    <p:set>
                                      <p:cBhvr>
                                        <p:cTn id="20" dur="1" fill="hold">
                                          <p:stCondLst>
                                            <p:cond delay="0"/>
                                          </p:stCondLst>
                                        </p:cTn>
                                        <p:tgtEl>
                                          <p:spTgt spid="4">
                                            <p:graphicEl>
                                              <a:dgm id="{3BDD2B67-16B7-46C8-983D-0FE1D6FFA94F}"/>
                                            </p:graphicEl>
                                          </p:spTgt>
                                        </p:tgtEl>
                                        <p:attrNameLst>
                                          <p:attrName>style.visibility</p:attrName>
                                        </p:attrNameLst>
                                      </p:cBhvr>
                                      <p:to>
                                        <p:strVal val="visible"/>
                                      </p:to>
                                    </p:set>
                                    <p:anim calcmode="lin" valueType="num">
                                      <p:cBhvr additive="base">
                                        <p:cTn id="21" dur="500" fill="hold"/>
                                        <p:tgtEl>
                                          <p:spTgt spid="4">
                                            <p:graphicEl>
                                              <a:dgm id="{3BDD2B67-16B7-46C8-983D-0FE1D6FFA94F}"/>
                                            </p:graphic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graphicEl>
                                              <a:dgm id="{3BDD2B67-16B7-46C8-983D-0FE1D6FFA94F}"/>
                                            </p:graphicEl>
                                          </p:spTgt>
                                        </p:tgtEl>
                                        <p:attrNameLst>
                                          <p:attrName>ppt_y</p:attrName>
                                        </p:attrNameLst>
                                      </p:cBhvr>
                                      <p:tavLst>
                                        <p:tav tm="0">
                                          <p:val>
                                            <p:strVal val="0-#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1" fill="hold" grpId="0" nodeType="clickEffect">
                                  <p:stCondLst>
                                    <p:cond delay="0"/>
                                  </p:stCondLst>
                                  <p:childTnLst>
                                    <p:set>
                                      <p:cBhvr>
                                        <p:cTn id="26" dur="1" fill="hold">
                                          <p:stCondLst>
                                            <p:cond delay="0"/>
                                          </p:stCondLst>
                                        </p:cTn>
                                        <p:tgtEl>
                                          <p:spTgt spid="4">
                                            <p:graphicEl>
                                              <a:dgm id="{7CB8524F-0FE7-4DE1-AA1B-4A433BDF23CB}"/>
                                            </p:graphicEl>
                                          </p:spTgt>
                                        </p:tgtEl>
                                        <p:attrNameLst>
                                          <p:attrName>style.visibility</p:attrName>
                                        </p:attrNameLst>
                                      </p:cBhvr>
                                      <p:to>
                                        <p:strVal val="visible"/>
                                      </p:to>
                                    </p:set>
                                    <p:anim calcmode="lin" valueType="num">
                                      <p:cBhvr additive="base">
                                        <p:cTn id="27" dur="500" fill="hold"/>
                                        <p:tgtEl>
                                          <p:spTgt spid="4">
                                            <p:graphicEl>
                                              <a:dgm id="{7CB8524F-0FE7-4DE1-AA1B-4A433BDF23CB}"/>
                                            </p:graphic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graphicEl>
                                              <a:dgm id="{7CB8524F-0FE7-4DE1-AA1B-4A433BDF23CB}"/>
                                            </p:graphicEl>
                                          </p:spTgt>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4">
                                            <p:graphicEl>
                                              <a:dgm id="{8618242B-862F-4E9F-90D4-EAC8E2048866}"/>
                                            </p:graphicEl>
                                          </p:spTgt>
                                        </p:tgtEl>
                                        <p:attrNameLst>
                                          <p:attrName>style.visibility</p:attrName>
                                        </p:attrNameLst>
                                      </p:cBhvr>
                                      <p:to>
                                        <p:strVal val="visible"/>
                                      </p:to>
                                    </p:set>
                                    <p:anim calcmode="lin" valueType="num">
                                      <p:cBhvr additive="base">
                                        <p:cTn id="31" dur="500" fill="hold"/>
                                        <p:tgtEl>
                                          <p:spTgt spid="4">
                                            <p:graphicEl>
                                              <a:dgm id="{8618242B-862F-4E9F-90D4-EAC8E2048866}"/>
                                            </p:graphic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graphicEl>
                                              <a:dgm id="{8618242B-862F-4E9F-90D4-EAC8E2048866}"/>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9EB4155A-747C-4C27-B881-582AFB96C329}"/>
              </a:ext>
            </a:extLst>
          </p:cNvPr>
          <p:cNvSpPr>
            <a:spLocks noGrp="1"/>
          </p:cNvSpPr>
          <p:nvPr>
            <p:ph type="title"/>
          </p:nvPr>
        </p:nvSpPr>
        <p:spPr/>
        <p:txBody>
          <a:bodyPr/>
          <a:lstStyle/>
          <a:p>
            <a:r>
              <a:rPr lang="en-US" dirty="0">
                <a:solidFill>
                  <a:srgbClr val="FF0000"/>
                </a:solidFill>
              </a:rPr>
              <a:t>What was done (historically)?</a:t>
            </a:r>
          </a:p>
        </p:txBody>
      </p:sp>
      <p:graphicFrame>
        <p:nvGraphicFramePr>
          <p:cNvPr id="15" name="Diagram 14">
            <a:extLst>
              <a:ext uri="{FF2B5EF4-FFF2-40B4-BE49-F238E27FC236}">
                <a16:creationId xmlns:a16="http://schemas.microsoft.com/office/drawing/2014/main" id="{80504FCD-9D39-4154-86BB-1EAE41507340}"/>
              </a:ext>
            </a:extLst>
          </p:cNvPr>
          <p:cNvGraphicFramePr/>
          <p:nvPr/>
        </p:nvGraphicFramePr>
        <p:xfrm>
          <a:off x="429371" y="719667"/>
          <a:ext cx="11557531" cy="54119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581423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7652-20BC-43C2-BD84-B555F766AFBB}"/>
              </a:ext>
            </a:extLst>
          </p:cNvPr>
          <p:cNvSpPr>
            <a:spLocks noGrp="1"/>
          </p:cNvSpPr>
          <p:nvPr>
            <p:ph type="title"/>
          </p:nvPr>
        </p:nvSpPr>
        <p:spPr/>
        <p:txBody>
          <a:bodyPr/>
          <a:lstStyle/>
          <a:p>
            <a:r>
              <a:rPr lang="en-US" dirty="0">
                <a:solidFill>
                  <a:srgbClr val="FF0000"/>
                </a:solidFill>
              </a:rPr>
              <a:t>What are your options?</a:t>
            </a:r>
          </a:p>
        </p:txBody>
      </p:sp>
      <p:graphicFrame>
        <p:nvGraphicFramePr>
          <p:cNvPr id="3" name="Diagram 2">
            <a:extLst>
              <a:ext uri="{FF2B5EF4-FFF2-40B4-BE49-F238E27FC236}">
                <a16:creationId xmlns:a16="http://schemas.microsoft.com/office/drawing/2014/main" id="{2D947120-32C1-4CE7-B4F7-EB3EA758A1C4}"/>
              </a:ext>
            </a:extLst>
          </p:cNvPr>
          <p:cNvGraphicFramePr/>
          <p:nvPr>
            <p:extLst>
              <p:ext uri="{D42A27DB-BD31-4B8C-83A1-F6EECF244321}">
                <p14:modId xmlns:p14="http://schemas.microsoft.com/office/powerpoint/2010/main" val="1165000688"/>
              </p:ext>
            </p:extLst>
          </p:nvPr>
        </p:nvGraphicFramePr>
        <p:xfrm>
          <a:off x="588264" y="1143000"/>
          <a:ext cx="10945646" cy="52801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863083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2B4C0811-FB74-4300-8F49-9BC181E6A98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6DA6107A-2AB6-4EE0-AF15-C4444EDC66CF}"/>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09AB42F5-0E43-48F0-A69A-74ADAF48C0C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DC16E66E-DE3C-4974-BE7D-98375D9FD07F}"/>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B7498EE1-B191-480B-98E8-2F0B9DA42F02}"/>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E2AAA218-D295-4B25-AC45-5B152E07D28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1A328-3F55-42EF-AA6B-022F386B0E5D}"/>
              </a:ext>
            </a:extLst>
          </p:cNvPr>
          <p:cNvSpPr>
            <a:spLocks noGrp="1"/>
          </p:cNvSpPr>
          <p:nvPr>
            <p:ph type="title"/>
          </p:nvPr>
        </p:nvSpPr>
        <p:spPr/>
        <p:txBody>
          <a:bodyPr/>
          <a:lstStyle/>
          <a:p>
            <a:r>
              <a:rPr lang="en-US" dirty="0">
                <a:solidFill>
                  <a:srgbClr val="FF0000"/>
                </a:solidFill>
              </a:rPr>
              <a:t>Beginning of the End</a:t>
            </a:r>
          </a:p>
        </p:txBody>
      </p:sp>
      <p:graphicFrame>
        <p:nvGraphicFramePr>
          <p:cNvPr id="3" name="Diagram 2">
            <a:extLst>
              <a:ext uri="{FF2B5EF4-FFF2-40B4-BE49-F238E27FC236}">
                <a16:creationId xmlns:a16="http://schemas.microsoft.com/office/drawing/2014/main" id="{19781014-1525-46F9-9A96-51993FC59859}"/>
              </a:ext>
            </a:extLst>
          </p:cNvPr>
          <p:cNvGraphicFramePr/>
          <p:nvPr/>
        </p:nvGraphicFramePr>
        <p:xfrm>
          <a:off x="429371" y="1152244"/>
          <a:ext cx="11306755" cy="50918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34054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DC1C055F-02D8-40F2-80EE-6FD642A3A41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87147104-ECD5-4DE5-BEE0-CBAEC509269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BA18120D-E76E-444F-BB72-C99BC69B302C}"/>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7C402F1C-B18D-47E6-94FF-4407BBC1E30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B807E7D9-73C5-4A39-8A35-9149CA6BF1A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FD3DCD15-4A02-4879-8FA5-8678706AA397}"/>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graphicEl>
                                              <a:dgm id="{F0254F77-D9B4-453C-86DE-7514542958FE}"/>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graphicEl>
                                              <a:dgm id="{28B78339-3F85-4E58-96B3-750BE68AFDB9}"/>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graphicEl>
                                              <a:dgm id="{DFCEA057-52F5-4A5F-9505-E60FCC66C5C9}"/>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graphicEl>
                                              <a:dgm id="{D577A554-DD3C-467B-A00C-C9763E6CA36D}"/>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graphicEl>
                                              <a:dgm id="{C7BF50A5-B9A8-4C6F-BA98-8EB456A4193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A92B8-C1B1-D626-B4E2-8A93E7194D7A}"/>
              </a:ext>
            </a:extLst>
          </p:cNvPr>
          <p:cNvSpPr>
            <a:spLocks noGrp="1"/>
          </p:cNvSpPr>
          <p:nvPr>
            <p:ph type="title"/>
          </p:nvPr>
        </p:nvSpPr>
        <p:spPr/>
        <p:txBody>
          <a:bodyPr/>
          <a:lstStyle/>
          <a:p>
            <a:r>
              <a:rPr lang="en-US" dirty="0">
                <a:solidFill>
                  <a:srgbClr val="FF0000"/>
                </a:solidFill>
              </a:rPr>
              <a:t>Closing the Loop: </a:t>
            </a:r>
            <a:r>
              <a:rPr lang="en-US" dirty="0" err="1">
                <a:solidFill>
                  <a:srgbClr val="FF0000"/>
                </a:solidFill>
              </a:rPr>
              <a:t>TempDB</a:t>
            </a:r>
            <a:r>
              <a:rPr lang="en-US" dirty="0">
                <a:solidFill>
                  <a:srgbClr val="FF0000"/>
                </a:solidFill>
              </a:rPr>
              <a:t> on SQL Server 2022</a:t>
            </a:r>
          </a:p>
        </p:txBody>
      </p:sp>
      <p:sp>
        <p:nvSpPr>
          <p:cNvPr id="5" name="TextBox 4">
            <a:extLst>
              <a:ext uri="{FF2B5EF4-FFF2-40B4-BE49-F238E27FC236}">
                <a16:creationId xmlns:a16="http://schemas.microsoft.com/office/drawing/2014/main" id="{95909BF5-39A7-9C5F-7C13-B2F5D98DF1CB}"/>
              </a:ext>
            </a:extLst>
          </p:cNvPr>
          <p:cNvSpPr txBox="1"/>
          <p:nvPr/>
        </p:nvSpPr>
        <p:spPr>
          <a:xfrm>
            <a:off x="588263" y="1230923"/>
            <a:ext cx="9892168" cy="369332"/>
          </a:xfrm>
          <a:prstGeom prst="rect">
            <a:avLst/>
          </a:prstGeom>
          <a:noFill/>
        </p:spPr>
        <p:txBody>
          <a:bodyPr wrap="square" lIns="0" tIns="0" rIns="0" bIns="0" rtlCol="0">
            <a:spAutoFit/>
          </a:bodyPr>
          <a:lstStyle/>
          <a:p>
            <a:pPr algn="l"/>
            <a:r>
              <a:rPr lang="en-US" sz="2400" dirty="0">
                <a:solidFill>
                  <a:srgbClr val="FF0000"/>
                </a:solidFill>
              </a:rPr>
              <a:t>System page latch concurrency enhancements</a:t>
            </a:r>
          </a:p>
        </p:txBody>
      </p:sp>
      <p:graphicFrame>
        <p:nvGraphicFramePr>
          <p:cNvPr id="8" name="Diagram 7">
            <a:extLst>
              <a:ext uri="{FF2B5EF4-FFF2-40B4-BE49-F238E27FC236}">
                <a16:creationId xmlns:a16="http://schemas.microsoft.com/office/drawing/2014/main" id="{58A446D5-5CE3-5518-2E57-81AC635FAEC5}"/>
              </a:ext>
            </a:extLst>
          </p:cNvPr>
          <p:cNvGraphicFramePr/>
          <p:nvPr/>
        </p:nvGraphicFramePr>
        <p:xfrm>
          <a:off x="1767304" y="1811160"/>
          <a:ext cx="8291095" cy="4953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678069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5AF63BF-4B09-81E2-C7E1-F762478A1E5C}"/>
              </a:ext>
            </a:extLst>
          </p:cNvPr>
          <p:cNvSpPr txBox="1">
            <a:spLocks/>
          </p:cNvSpPr>
          <p:nvPr/>
        </p:nvSpPr>
        <p:spPr>
          <a:xfrm>
            <a:off x="399589" y="2560609"/>
            <a:ext cx="4135582" cy="17367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rgbClr val="0070C0"/>
                </a:solidFill>
              </a:rPr>
              <a:t>Demo</a:t>
            </a:r>
            <a:endParaRPr lang="en-US" dirty="0">
              <a:solidFill>
                <a:srgbClr val="0070C0"/>
              </a:solidFill>
              <a:latin typeface="+mn-lt"/>
            </a:endParaRPr>
          </a:p>
        </p:txBody>
      </p:sp>
      <p:pic>
        <p:nvPicPr>
          <p:cNvPr id="4" name="Picture 3" descr="A close-up of a logo&#10;&#10;Description automatically generated">
            <a:extLst>
              <a:ext uri="{FF2B5EF4-FFF2-40B4-BE49-F238E27FC236}">
                <a16:creationId xmlns:a16="http://schemas.microsoft.com/office/drawing/2014/main" id="{CBD42E9F-E6C7-1D5D-D473-C963E53251ED}"/>
              </a:ext>
            </a:extLst>
          </p:cNvPr>
          <p:cNvPicPr>
            <a:picLocks noChangeAspect="1"/>
          </p:cNvPicPr>
          <p:nvPr/>
        </p:nvPicPr>
        <p:blipFill>
          <a:blip r:embed="rId2"/>
          <a:stretch>
            <a:fillRect/>
          </a:stretch>
        </p:blipFill>
        <p:spPr>
          <a:xfrm>
            <a:off x="399589" y="351503"/>
            <a:ext cx="2038811" cy="664040"/>
          </a:xfrm>
          <a:prstGeom prst="rect">
            <a:avLst/>
          </a:prstGeom>
        </p:spPr>
      </p:pic>
      <p:pic>
        <p:nvPicPr>
          <p:cNvPr id="3" name="Picture 2" descr="create image to be used for a Powerpoint slide on tech demo">
            <a:extLst>
              <a:ext uri="{FF2B5EF4-FFF2-40B4-BE49-F238E27FC236}">
                <a16:creationId xmlns:a16="http://schemas.microsoft.com/office/drawing/2014/main" id="{31C1715F-F39C-B92C-A0FD-300916BE7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14700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5AF63BF-4B09-81E2-C7E1-F762478A1E5C}"/>
              </a:ext>
            </a:extLst>
          </p:cNvPr>
          <p:cNvSpPr txBox="1">
            <a:spLocks/>
          </p:cNvSpPr>
          <p:nvPr/>
        </p:nvSpPr>
        <p:spPr>
          <a:xfrm>
            <a:off x="399588" y="2560609"/>
            <a:ext cx="4381961" cy="17367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solidFill>
                  <a:srgbClr val="0070C0"/>
                </a:solidFill>
              </a:rPr>
              <a:t>Parallel Buffer Scan</a:t>
            </a:r>
          </a:p>
          <a:p>
            <a:endParaRPr lang="en-US" sz="2400" dirty="0">
              <a:solidFill>
                <a:srgbClr val="0070C0"/>
              </a:solidFill>
            </a:endParaRPr>
          </a:p>
          <a:p>
            <a:r>
              <a:rPr lang="en-US" sz="2400" i="1" dirty="0">
                <a:solidFill>
                  <a:srgbClr val="0070C0"/>
                </a:solidFill>
              </a:rPr>
              <a:t>   “It just runs faster!”</a:t>
            </a:r>
          </a:p>
        </p:txBody>
      </p:sp>
      <p:pic>
        <p:nvPicPr>
          <p:cNvPr id="4" name="Picture 3" descr="A close-up of a logo&#10;&#10;Description automatically generated">
            <a:extLst>
              <a:ext uri="{FF2B5EF4-FFF2-40B4-BE49-F238E27FC236}">
                <a16:creationId xmlns:a16="http://schemas.microsoft.com/office/drawing/2014/main" id="{CBD42E9F-E6C7-1D5D-D473-C963E53251ED}"/>
              </a:ext>
            </a:extLst>
          </p:cNvPr>
          <p:cNvPicPr>
            <a:picLocks noChangeAspect="1"/>
          </p:cNvPicPr>
          <p:nvPr/>
        </p:nvPicPr>
        <p:blipFill>
          <a:blip r:embed="rId3"/>
          <a:stretch>
            <a:fillRect/>
          </a:stretch>
        </p:blipFill>
        <p:spPr>
          <a:xfrm>
            <a:off x="399589" y="351503"/>
            <a:ext cx="2038811" cy="664040"/>
          </a:xfrm>
          <a:prstGeom prst="rect">
            <a:avLst/>
          </a:prstGeom>
        </p:spPr>
      </p:pic>
      <p:pic>
        <p:nvPicPr>
          <p:cNvPr id="6" name="Picture 5" descr="A computer generated image of a city&#10;&#10;Description automatically generated">
            <a:extLst>
              <a:ext uri="{FF2B5EF4-FFF2-40B4-BE49-F238E27FC236}">
                <a16:creationId xmlns:a16="http://schemas.microsoft.com/office/drawing/2014/main" id="{C835C2C4-9273-0416-42E6-A6B888B6181F}"/>
              </a:ext>
            </a:extLst>
          </p:cNvPr>
          <p:cNvPicPr>
            <a:picLocks noChangeAspect="1"/>
          </p:cNvPicPr>
          <p:nvPr/>
        </p:nvPicPr>
        <p:blipFill>
          <a:blip r:embed="rId4"/>
          <a:stretch>
            <a:fillRect/>
          </a:stretch>
        </p:blipFill>
        <p:spPr>
          <a:xfrm>
            <a:off x="5334000" y="0"/>
            <a:ext cx="6858000" cy="6858000"/>
          </a:xfrm>
          <a:prstGeom prst="rect">
            <a:avLst/>
          </a:prstGeom>
        </p:spPr>
      </p:pic>
    </p:spTree>
    <p:extLst>
      <p:ext uri="{BB962C8B-B14F-4D97-AF65-F5344CB8AC3E}">
        <p14:creationId xmlns:p14="http://schemas.microsoft.com/office/powerpoint/2010/main" val="191065562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5AF63BF-4B09-81E2-C7E1-F762478A1E5C}"/>
              </a:ext>
            </a:extLst>
          </p:cNvPr>
          <p:cNvSpPr txBox="1">
            <a:spLocks/>
          </p:cNvSpPr>
          <p:nvPr/>
        </p:nvSpPr>
        <p:spPr>
          <a:xfrm>
            <a:off x="229461" y="2560609"/>
            <a:ext cx="4416960" cy="17367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rgbClr val="0070C0"/>
                </a:solidFill>
              </a:rPr>
              <a:t>XML Compression</a:t>
            </a:r>
          </a:p>
        </p:txBody>
      </p:sp>
      <p:pic>
        <p:nvPicPr>
          <p:cNvPr id="4" name="Picture 3" descr="A close-up of a logo&#10;&#10;Description automatically generated">
            <a:extLst>
              <a:ext uri="{FF2B5EF4-FFF2-40B4-BE49-F238E27FC236}">
                <a16:creationId xmlns:a16="http://schemas.microsoft.com/office/drawing/2014/main" id="{CBD42E9F-E6C7-1D5D-D473-C963E53251ED}"/>
              </a:ext>
            </a:extLst>
          </p:cNvPr>
          <p:cNvPicPr>
            <a:picLocks noChangeAspect="1"/>
          </p:cNvPicPr>
          <p:nvPr/>
        </p:nvPicPr>
        <p:blipFill>
          <a:blip r:embed="rId3"/>
          <a:stretch>
            <a:fillRect/>
          </a:stretch>
        </p:blipFill>
        <p:spPr>
          <a:xfrm>
            <a:off x="399589" y="351503"/>
            <a:ext cx="2038811" cy="664040"/>
          </a:xfrm>
          <a:prstGeom prst="rect">
            <a:avLst/>
          </a:prstGeom>
        </p:spPr>
      </p:pic>
      <p:pic>
        <p:nvPicPr>
          <p:cNvPr id="6" name="Picture 5" descr="A blue circular object with text on it&#10;&#10;Description automatically generated">
            <a:extLst>
              <a:ext uri="{FF2B5EF4-FFF2-40B4-BE49-F238E27FC236}">
                <a16:creationId xmlns:a16="http://schemas.microsoft.com/office/drawing/2014/main" id="{1DB44BA3-307B-7592-35D3-59659F62075F}"/>
              </a:ext>
            </a:extLst>
          </p:cNvPr>
          <p:cNvPicPr>
            <a:picLocks noChangeAspect="1"/>
          </p:cNvPicPr>
          <p:nvPr/>
        </p:nvPicPr>
        <p:blipFill>
          <a:blip r:embed="rId4"/>
          <a:stretch>
            <a:fillRect/>
          </a:stretch>
        </p:blipFill>
        <p:spPr>
          <a:xfrm>
            <a:off x="5334000" y="0"/>
            <a:ext cx="6858000" cy="6858000"/>
          </a:xfrm>
          <a:prstGeom prst="rect">
            <a:avLst/>
          </a:prstGeom>
        </p:spPr>
      </p:pic>
    </p:spTree>
    <p:extLst>
      <p:ext uri="{BB962C8B-B14F-4D97-AF65-F5344CB8AC3E}">
        <p14:creationId xmlns:p14="http://schemas.microsoft.com/office/powerpoint/2010/main" val="244258947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descr="A hourglass with blue light&#10;&#10;Description automatically generated">
            <a:extLst>
              <a:ext uri="{FF2B5EF4-FFF2-40B4-BE49-F238E27FC236}">
                <a16:creationId xmlns:a16="http://schemas.microsoft.com/office/drawing/2014/main" id="{20C4C366-3C50-DC44-823B-ED597B9E22C5}"/>
              </a:ext>
            </a:extLst>
          </p:cNvPr>
          <p:cNvPicPr>
            <a:picLocks noChangeAspect="1"/>
          </p:cNvPicPr>
          <p:nvPr/>
        </p:nvPicPr>
        <p:blipFill>
          <a:blip r:embed="rId3">
            <a:alphaModFix amt="38000"/>
          </a:blip>
          <a:stretch>
            <a:fillRect/>
          </a:stretch>
        </p:blipFill>
        <p:spPr>
          <a:xfrm>
            <a:off x="6457246" y="-451556"/>
            <a:ext cx="8678334" cy="8678334"/>
          </a:xfrm>
          <a:prstGeom prst="rect">
            <a:avLst/>
          </a:prstGeom>
          <a:noFill/>
          <a:effectLst>
            <a:glow rad="127000">
              <a:schemeClr val="accent1">
                <a:alpha val="0"/>
              </a:schemeClr>
            </a:glow>
            <a:outerShdw blurRad="50800" dir="1200000" algn="ctr" rotWithShape="0">
              <a:srgbClr val="000000">
                <a:alpha val="0"/>
              </a:srgbClr>
            </a:outerShdw>
            <a:reflection stA="0" endPos="65000" dist="50800" dir="5400000" sy="-100000" algn="bl" rotWithShape="0"/>
            <a:softEdge rad="1270000"/>
          </a:effectLst>
        </p:spPr>
      </p:pic>
      <p:sp>
        <p:nvSpPr>
          <p:cNvPr id="2" name="Title 1">
            <a:extLst>
              <a:ext uri="{FF2B5EF4-FFF2-40B4-BE49-F238E27FC236}">
                <a16:creationId xmlns:a16="http://schemas.microsoft.com/office/drawing/2014/main" id="{229A92B8-C1B1-D626-B4E2-8A93E7194D7A}"/>
              </a:ext>
            </a:extLst>
          </p:cNvPr>
          <p:cNvSpPr>
            <a:spLocks noGrp="1"/>
          </p:cNvSpPr>
          <p:nvPr>
            <p:ph type="title"/>
          </p:nvPr>
        </p:nvSpPr>
        <p:spPr/>
        <p:txBody>
          <a:bodyPr/>
          <a:lstStyle/>
          <a:p>
            <a:r>
              <a:rPr lang="en-US" dirty="0">
                <a:solidFill>
                  <a:srgbClr val="FF0000"/>
                </a:solidFill>
              </a:rPr>
              <a:t>What is the problem?</a:t>
            </a:r>
          </a:p>
        </p:txBody>
      </p:sp>
      <p:graphicFrame>
        <p:nvGraphicFramePr>
          <p:cNvPr id="4" name="Table 3">
            <a:extLst>
              <a:ext uri="{FF2B5EF4-FFF2-40B4-BE49-F238E27FC236}">
                <a16:creationId xmlns:a16="http://schemas.microsoft.com/office/drawing/2014/main" id="{714B1FFE-1805-93BE-6818-E459B3565AF7}"/>
              </a:ext>
            </a:extLst>
          </p:cNvPr>
          <p:cNvGraphicFramePr>
            <a:graphicFrameLocks noGrp="1"/>
          </p:cNvGraphicFramePr>
          <p:nvPr>
            <p:extLst>
              <p:ext uri="{D42A27DB-BD31-4B8C-83A1-F6EECF244321}">
                <p14:modId xmlns:p14="http://schemas.microsoft.com/office/powerpoint/2010/main" val="595672574"/>
              </p:ext>
            </p:extLst>
          </p:nvPr>
        </p:nvGraphicFramePr>
        <p:xfrm>
          <a:off x="588262" y="1438157"/>
          <a:ext cx="8375264" cy="5046866"/>
        </p:xfrm>
        <a:graphic>
          <a:graphicData uri="http://schemas.openxmlformats.org/drawingml/2006/table">
            <a:tbl>
              <a:tblPr firstRow="1" bandRow="1">
                <a:effectLst>
                  <a:outerShdw blurRad="50800" dist="38100" dir="8100000" algn="tr" rotWithShape="0">
                    <a:prstClr val="black">
                      <a:alpha val="40000"/>
                    </a:prstClr>
                  </a:outerShdw>
                </a:effectLst>
                <a:tableStyleId>{22838BEF-8BB2-4498-84A7-C5851F593DF1}</a:tableStyleId>
              </a:tblPr>
              <a:tblGrid>
                <a:gridCol w="2111461">
                  <a:extLst>
                    <a:ext uri="{9D8B030D-6E8A-4147-A177-3AD203B41FA5}">
                      <a16:colId xmlns:a16="http://schemas.microsoft.com/office/drawing/2014/main" val="2457493128"/>
                    </a:ext>
                  </a:extLst>
                </a:gridCol>
                <a:gridCol w="6263803">
                  <a:extLst>
                    <a:ext uri="{9D8B030D-6E8A-4147-A177-3AD203B41FA5}">
                      <a16:colId xmlns:a16="http://schemas.microsoft.com/office/drawing/2014/main" val="2530500476"/>
                    </a:ext>
                  </a:extLst>
                </a:gridCol>
              </a:tblGrid>
              <a:tr h="537581">
                <a:tc>
                  <a:txBody>
                    <a:bodyPr/>
                    <a:lstStyle/>
                    <a:p>
                      <a:pPr algn="ctr"/>
                      <a:r>
                        <a:rPr lang="en-CA" sz="1800" dirty="0">
                          <a:solidFill>
                            <a:srgbClr val="0069BA"/>
                          </a:solidFill>
                        </a:rPr>
                        <a:t>MS Case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CA" sz="1800" dirty="0">
                          <a:solidFill>
                            <a:srgbClr val="0069BA"/>
                          </a:solidFill>
                        </a:rPr>
                        <a:t>Problem Description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75427502"/>
                  </a:ext>
                </a:extLst>
              </a:tr>
              <a:tr h="719010">
                <a:tc>
                  <a:txBody>
                    <a:bodyPr/>
                    <a:lstStyle/>
                    <a:p>
                      <a:pPr algn="ctr"/>
                      <a:r>
                        <a:rPr lang="en-CA" sz="1800" dirty="0">
                          <a:solidFill>
                            <a:srgbClr val="FF0000"/>
                          </a:solidFill>
                        </a:rPr>
                        <a:t>RFC6592713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CA" sz="1800" b="1" dirty="0">
                          <a:solidFill>
                            <a:srgbClr val="FF0000"/>
                          </a:solidFill>
                        </a:rPr>
                        <a:t>Creating a new database takes a long time</a:t>
                      </a:r>
                      <a:r>
                        <a:rPr lang="en-CA" sz="1800" dirty="0">
                          <a:solidFill>
                            <a:srgbClr val="0069BA"/>
                          </a:solidFill>
                        </a:rPr>
                        <a:t> on systems with large memory (10m on 2TB).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607875570"/>
                  </a:ext>
                </a:extLst>
              </a:tr>
              <a:tr h="537581">
                <a:tc>
                  <a:txBody>
                    <a:bodyPr/>
                    <a:lstStyle/>
                    <a:p>
                      <a:pPr algn="ctr"/>
                      <a:r>
                        <a:rPr lang="en-CA" sz="1800" dirty="0">
                          <a:solidFill>
                            <a:srgbClr val="FF0000"/>
                          </a:solidFill>
                        </a:rPr>
                        <a:t>RFC6633582</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CA" sz="1800" b="1" dirty="0">
                          <a:solidFill>
                            <a:srgbClr val="FF0000"/>
                          </a:solidFill>
                        </a:rPr>
                        <a:t>Slow log restore </a:t>
                      </a:r>
                      <a:r>
                        <a:rPr lang="en-CA" sz="1800" dirty="0">
                          <a:solidFill>
                            <a:srgbClr val="0069BA"/>
                          </a:solidFill>
                        </a:rPr>
                        <a:t>on large memory machines (10s on 1.5TB).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51700459"/>
                  </a:ext>
                </a:extLst>
              </a:tr>
              <a:tr h="698468">
                <a:tc>
                  <a:txBody>
                    <a:bodyPr/>
                    <a:lstStyle/>
                    <a:p>
                      <a:pPr algn="ctr"/>
                      <a:r>
                        <a:rPr lang="en-CA" sz="1800" dirty="0">
                          <a:solidFill>
                            <a:srgbClr val="FF0000"/>
                          </a:solidFill>
                        </a:rPr>
                        <a:t>RFC12263913</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CA" sz="1800" b="1" dirty="0">
                          <a:solidFill>
                            <a:srgbClr val="FF0000"/>
                          </a:solidFill>
                        </a:rPr>
                        <a:t>AG database failover/startup takes a long time</a:t>
                      </a:r>
                      <a:r>
                        <a:rPr lang="en-CA" sz="1800" dirty="0">
                          <a:solidFill>
                            <a:srgbClr val="0069BA"/>
                          </a:solidFill>
                        </a:rPr>
                        <a:t> (2TB memory).</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186091593"/>
                  </a:ext>
                </a:extLst>
              </a:tr>
              <a:tr h="698468">
                <a:tc>
                  <a:txBody>
                    <a:bodyPr/>
                    <a:lstStyle/>
                    <a:p>
                      <a:pPr algn="ctr"/>
                      <a:r>
                        <a:rPr lang="en-CA" sz="1800" dirty="0">
                          <a:solidFill>
                            <a:srgbClr val="FF0000"/>
                          </a:solidFill>
                        </a:rPr>
                        <a:t>RFC12877984</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CA" sz="1800" b="1" dirty="0">
                          <a:solidFill>
                            <a:srgbClr val="FF0000"/>
                          </a:solidFill>
                        </a:rPr>
                        <a:t>Drop data files taking a long time</a:t>
                      </a:r>
                      <a:r>
                        <a:rPr lang="en-CA" sz="1800" dirty="0">
                          <a:solidFill>
                            <a:srgbClr val="0069BA"/>
                          </a:solidFill>
                        </a:rPr>
                        <a:t> on large memory server (1TB).</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57611241"/>
                  </a:ext>
                </a:extLst>
              </a:tr>
              <a:tr h="927879">
                <a:tc>
                  <a:txBody>
                    <a:bodyPr/>
                    <a:lstStyle/>
                    <a:p>
                      <a:pPr algn="ctr"/>
                      <a:r>
                        <a:rPr lang="en-CA" sz="1800" dirty="0">
                          <a:solidFill>
                            <a:srgbClr val="FF0000"/>
                          </a:solidFill>
                        </a:rPr>
                        <a:t>RFC12306166</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en-CA" sz="1800" dirty="0">
                          <a:solidFill>
                            <a:srgbClr val="0069BA"/>
                          </a:solidFill>
                        </a:rPr>
                        <a:t>Database </a:t>
                      </a:r>
                      <a:r>
                        <a:rPr lang="en-CA" sz="1800" b="1" dirty="0">
                          <a:solidFill>
                            <a:srgbClr val="FF0000"/>
                          </a:solidFill>
                        </a:rPr>
                        <a:t>took around 6 minutes to complete UNDO</a:t>
                      </a:r>
                      <a:r>
                        <a:rPr lang="en-CA" sz="1800" dirty="0">
                          <a:solidFill>
                            <a:srgbClr val="0069BA"/>
                          </a:solidFill>
                        </a:rPr>
                        <a:t> on a new secondary replicate after failover.</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73408327"/>
                  </a:ext>
                </a:extLst>
              </a:tr>
              <a:tr h="927879">
                <a:tc>
                  <a:txBody>
                    <a:bodyPr/>
                    <a:lstStyle/>
                    <a:p>
                      <a:pPr algn="ctr"/>
                      <a:r>
                        <a:rPr lang="en-CA" sz="1800" dirty="0">
                          <a:solidFill>
                            <a:srgbClr val="FF0000"/>
                          </a:solidFill>
                        </a:rPr>
                        <a:t>RFC13125140</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CA" sz="1800" b="1" dirty="0">
                          <a:solidFill>
                            <a:srgbClr val="FF0000"/>
                          </a:solidFill>
                        </a:rPr>
                        <a:t>DBCC </a:t>
                      </a:r>
                      <a:r>
                        <a:rPr lang="en-CA" sz="1800" b="1" dirty="0" err="1">
                          <a:solidFill>
                            <a:srgbClr val="FF0000"/>
                          </a:solidFill>
                        </a:rPr>
                        <a:t>Checktable</a:t>
                      </a:r>
                      <a:r>
                        <a:rPr lang="en-CA" sz="1800" b="1" dirty="0">
                          <a:solidFill>
                            <a:srgbClr val="FF0000"/>
                          </a:solidFill>
                        </a:rPr>
                        <a:t> </a:t>
                      </a:r>
                      <a:r>
                        <a:rPr lang="en-CA" sz="1800" dirty="0">
                          <a:solidFill>
                            <a:srgbClr val="0069BA"/>
                          </a:solidFill>
                        </a:rPr>
                        <a:t>against empty table takes </a:t>
                      </a:r>
                      <a:r>
                        <a:rPr lang="en-CA" sz="1800" b="1" dirty="0">
                          <a:solidFill>
                            <a:srgbClr val="FF0000"/>
                          </a:solidFill>
                        </a:rPr>
                        <a:t>more than 60 seconds</a:t>
                      </a:r>
                      <a:r>
                        <a:rPr lang="en-CA" sz="1800" dirty="0">
                          <a:solidFill>
                            <a:srgbClr val="0069BA"/>
                          </a:solidFill>
                        </a:rPr>
                        <a:t> with 2TB RAM.</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517693616"/>
                  </a:ext>
                </a:extLst>
              </a:tr>
            </a:tbl>
          </a:graphicData>
        </a:graphic>
      </p:graphicFrame>
    </p:spTree>
    <p:extLst>
      <p:ext uri="{BB962C8B-B14F-4D97-AF65-F5344CB8AC3E}">
        <p14:creationId xmlns:p14="http://schemas.microsoft.com/office/powerpoint/2010/main" val="47839908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7652-20BC-43C2-BD84-B555F766AFBB}"/>
              </a:ext>
            </a:extLst>
          </p:cNvPr>
          <p:cNvSpPr>
            <a:spLocks noGrp="1"/>
          </p:cNvSpPr>
          <p:nvPr>
            <p:ph type="title"/>
          </p:nvPr>
        </p:nvSpPr>
        <p:spPr/>
        <p:txBody>
          <a:bodyPr/>
          <a:lstStyle/>
          <a:p>
            <a:r>
              <a:rPr lang="en-US" dirty="0">
                <a:solidFill>
                  <a:srgbClr val="FF0000"/>
                </a:solidFill>
              </a:rPr>
              <a:t>What is the cause?</a:t>
            </a:r>
          </a:p>
        </p:txBody>
      </p:sp>
      <p:sp>
        <p:nvSpPr>
          <p:cNvPr id="5" name="Rectangle: Rounded Corners 4">
            <a:extLst>
              <a:ext uri="{FF2B5EF4-FFF2-40B4-BE49-F238E27FC236}">
                <a16:creationId xmlns:a16="http://schemas.microsoft.com/office/drawing/2014/main" id="{58BDA811-E832-6837-0E46-F2C9870429A0}"/>
              </a:ext>
            </a:extLst>
          </p:cNvPr>
          <p:cNvSpPr/>
          <p:nvPr/>
        </p:nvSpPr>
        <p:spPr bwMode="auto">
          <a:xfrm>
            <a:off x="588263" y="2174520"/>
            <a:ext cx="3498546" cy="3331031"/>
          </a:xfrm>
          <a:prstGeom prst="roundRect">
            <a:avLst/>
          </a:prstGeom>
          <a:solidFill>
            <a:schemeClr val="bg1"/>
          </a:solidFill>
          <a:ln>
            <a:solidFill>
              <a:srgbClr val="0069B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r>
              <a:rPr lang="en-CA" sz="2800" dirty="0">
                <a:solidFill>
                  <a:srgbClr val="0069BA"/>
                </a:solidFill>
              </a:rPr>
              <a:t>Various SQL Operations trigger </a:t>
            </a:r>
            <a:r>
              <a:rPr lang="en-CA" sz="2800" b="1" dirty="0">
                <a:solidFill>
                  <a:srgbClr val="FF0000"/>
                </a:solidFill>
              </a:rPr>
              <a:t>internal routines</a:t>
            </a:r>
            <a:r>
              <a:rPr lang="en-CA" sz="2800" dirty="0">
                <a:solidFill>
                  <a:srgbClr val="FF0000"/>
                </a:solidFill>
              </a:rPr>
              <a:t> </a:t>
            </a:r>
            <a:r>
              <a:rPr lang="en-CA" sz="2800" dirty="0">
                <a:solidFill>
                  <a:srgbClr val="0069BA"/>
                </a:solidFill>
              </a:rPr>
              <a:t>that lead to a </a:t>
            </a:r>
            <a:r>
              <a:rPr lang="en-CA" sz="2800" b="1" u="sng" dirty="0">
                <a:solidFill>
                  <a:srgbClr val="FF0000"/>
                </a:solidFill>
              </a:rPr>
              <a:t>full serial scan</a:t>
            </a:r>
            <a:r>
              <a:rPr lang="en-CA" sz="2800" dirty="0">
                <a:solidFill>
                  <a:srgbClr val="0069BA"/>
                </a:solidFill>
              </a:rPr>
              <a:t> of the Buffer Pool</a:t>
            </a:r>
          </a:p>
        </p:txBody>
      </p:sp>
      <p:graphicFrame>
        <p:nvGraphicFramePr>
          <p:cNvPr id="7" name="Table 4">
            <a:extLst>
              <a:ext uri="{FF2B5EF4-FFF2-40B4-BE49-F238E27FC236}">
                <a16:creationId xmlns:a16="http://schemas.microsoft.com/office/drawing/2014/main" id="{7C4711F0-8625-BBC4-C629-F26727689BCF}"/>
              </a:ext>
            </a:extLst>
          </p:cNvPr>
          <p:cNvGraphicFramePr>
            <a:graphicFrameLocks noGrp="1"/>
          </p:cNvGraphicFramePr>
          <p:nvPr>
            <p:extLst>
              <p:ext uri="{D42A27DB-BD31-4B8C-83A1-F6EECF244321}">
                <p14:modId xmlns:p14="http://schemas.microsoft.com/office/powerpoint/2010/main" val="2635493768"/>
              </p:ext>
            </p:extLst>
          </p:nvPr>
        </p:nvGraphicFramePr>
        <p:xfrm>
          <a:off x="5498432" y="1652255"/>
          <a:ext cx="5919227" cy="4375563"/>
        </p:xfrm>
        <a:graphic>
          <a:graphicData uri="http://schemas.openxmlformats.org/drawingml/2006/table">
            <a:tbl>
              <a:tblPr firstRow="1" bandRow="1">
                <a:tableStyleId>{5C22544A-7EE6-4342-B048-85BDC9FD1C3A}</a:tableStyleId>
              </a:tblPr>
              <a:tblGrid>
                <a:gridCol w="2586445">
                  <a:extLst>
                    <a:ext uri="{9D8B030D-6E8A-4147-A177-3AD203B41FA5}">
                      <a16:colId xmlns:a16="http://schemas.microsoft.com/office/drawing/2014/main" val="120543919"/>
                    </a:ext>
                  </a:extLst>
                </a:gridCol>
                <a:gridCol w="3332782">
                  <a:extLst>
                    <a:ext uri="{9D8B030D-6E8A-4147-A177-3AD203B41FA5}">
                      <a16:colId xmlns:a16="http://schemas.microsoft.com/office/drawing/2014/main" val="975153892"/>
                    </a:ext>
                  </a:extLst>
                </a:gridCol>
              </a:tblGrid>
              <a:tr h="804366">
                <a:tc>
                  <a:txBody>
                    <a:bodyPr/>
                    <a:lstStyle/>
                    <a:p>
                      <a:pPr algn="ctr"/>
                      <a:r>
                        <a:rPr lang="en-CA" sz="1800" dirty="0"/>
                        <a:t>Routine Name</a:t>
                      </a:r>
                    </a:p>
                  </a:txBody>
                  <a:tcPr anchor="ctr"/>
                </a:tc>
                <a:tc>
                  <a:txBody>
                    <a:bodyPr/>
                    <a:lstStyle/>
                    <a:p>
                      <a:pPr algn="ctr"/>
                      <a:r>
                        <a:rPr lang="en-CA" sz="1800" dirty="0"/>
                        <a:t>Examples of SQL Operations</a:t>
                      </a:r>
                    </a:p>
                  </a:txBody>
                  <a:tcPr anchor="ctr"/>
                </a:tc>
                <a:extLst>
                  <a:ext uri="{0D108BD9-81ED-4DB2-BD59-A6C34878D82A}">
                    <a16:rowId xmlns:a16="http://schemas.microsoft.com/office/drawing/2014/main" val="2946457012"/>
                  </a:ext>
                </a:extLst>
              </a:tr>
              <a:tr h="1190399">
                <a:tc>
                  <a:txBody>
                    <a:bodyPr/>
                    <a:lstStyle/>
                    <a:p>
                      <a:pPr algn="ctr"/>
                      <a:r>
                        <a:rPr lang="en-CA" sz="1600" dirty="0" err="1"/>
                        <a:t>FlushCache</a:t>
                      </a:r>
                      <a:endParaRPr lang="en-CA" sz="1600" dirty="0"/>
                    </a:p>
                  </a:txBody>
                  <a:tcPr anchor="ctr"/>
                </a:tc>
                <a:tc>
                  <a:txBody>
                    <a:bodyPr/>
                    <a:lstStyle/>
                    <a:p>
                      <a:r>
                        <a:rPr lang="en-CA" sz="1600" dirty="0">
                          <a:solidFill>
                            <a:srgbClr val="FF0000"/>
                          </a:solidFill>
                        </a:rPr>
                        <a:t>Checkpoints, Redo, file/TDE operations Backup/Restore, </a:t>
                      </a:r>
                      <a:r>
                        <a:rPr lang="en-CA" sz="1600" dirty="0" err="1">
                          <a:solidFill>
                            <a:srgbClr val="FF0000"/>
                          </a:solidFill>
                        </a:rPr>
                        <a:t>AlwaysOn</a:t>
                      </a:r>
                      <a:r>
                        <a:rPr lang="en-CA" sz="1600" dirty="0">
                          <a:solidFill>
                            <a:srgbClr val="FF0000"/>
                          </a:solidFill>
                        </a:rPr>
                        <a:t> operations</a:t>
                      </a:r>
                    </a:p>
                  </a:txBody>
                  <a:tcPr anchor="ctr"/>
                </a:tc>
                <a:extLst>
                  <a:ext uri="{0D108BD9-81ED-4DB2-BD59-A6C34878D82A}">
                    <a16:rowId xmlns:a16="http://schemas.microsoft.com/office/drawing/2014/main" val="254565010"/>
                  </a:ext>
                </a:extLst>
              </a:tr>
              <a:tr h="1190399">
                <a:tc>
                  <a:txBody>
                    <a:bodyPr/>
                    <a:lstStyle/>
                    <a:p>
                      <a:pPr algn="ctr"/>
                      <a:r>
                        <a:rPr lang="en-CA" sz="1600" dirty="0" err="1"/>
                        <a:t>MarkBuffersCopyOnWrite</a:t>
                      </a:r>
                      <a:endParaRPr lang="en-CA" sz="1600" dirty="0"/>
                    </a:p>
                  </a:txBody>
                  <a:tcPr anchor="ctr"/>
                </a:tc>
                <a:tc>
                  <a:txBody>
                    <a:bodyPr/>
                    <a:lstStyle/>
                    <a:p>
                      <a:r>
                        <a:rPr lang="en-CA" sz="1600" dirty="0" err="1">
                          <a:solidFill>
                            <a:srgbClr val="FF0000"/>
                          </a:solidFill>
                        </a:rPr>
                        <a:t>CheckDB</a:t>
                      </a:r>
                      <a:r>
                        <a:rPr lang="en-CA" sz="1600" dirty="0">
                          <a:solidFill>
                            <a:srgbClr val="FF0000"/>
                          </a:solidFill>
                        </a:rPr>
                        <a:t>, Snapshot, Restore with Standby</a:t>
                      </a:r>
                    </a:p>
                  </a:txBody>
                  <a:tcPr anchor="ctr"/>
                </a:tc>
                <a:extLst>
                  <a:ext uri="{0D108BD9-81ED-4DB2-BD59-A6C34878D82A}">
                    <a16:rowId xmlns:a16="http://schemas.microsoft.com/office/drawing/2014/main" val="1449776254"/>
                  </a:ext>
                </a:extLst>
              </a:tr>
              <a:tr h="1190399">
                <a:tc>
                  <a:txBody>
                    <a:bodyPr/>
                    <a:lstStyle/>
                    <a:p>
                      <a:pPr algn="ctr"/>
                      <a:r>
                        <a:rPr lang="en-CA" sz="1600" dirty="0" err="1"/>
                        <a:t>RemoveBuffersFromDB</a:t>
                      </a:r>
                      <a:r>
                        <a:rPr lang="en-CA" sz="1600" dirty="0"/>
                        <a:t>/File</a:t>
                      </a:r>
                    </a:p>
                  </a:txBody>
                  <a:tcPr anchor="ctr"/>
                </a:tc>
                <a:tc>
                  <a:txBody>
                    <a:bodyPr/>
                    <a:lstStyle/>
                    <a:p>
                      <a:r>
                        <a:rPr lang="en-CA" sz="1600" dirty="0">
                          <a:solidFill>
                            <a:srgbClr val="FF0000"/>
                          </a:solidFill>
                        </a:rPr>
                        <a:t>DB shutdown/restart, </a:t>
                      </a:r>
                      <a:r>
                        <a:rPr lang="en-CA" sz="1600" dirty="0" err="1">
                          <a:solidFill>
                            <a:srgbClr val="FF0000"/>
                          </a:solidFill>
                        </a:rPr>
                        <a:t>CheckDB</a:t>
                      </a:r>
                      <a:r>
                        <a:rPr lang="en-CA" sz="1600" dirty="0">
                          <a:solidFill>
                            <a:srgbClr val="FF0000"/>
                          </a:solidFill>
                        </a:rPr>
                        <a:t>, File drop/shrink, Restore</a:t>
                      </a:r>
                    </a:p>
                  </a:txBody>
                  <a:tcPr anchor="ctr"/>
                </a:tc>
                <a:extLst>
                  <a:ext uri="{0D108BD9-81ED-4DB2-BD59-A6C34878D82A}">
                    <a16:rowId xmlns:a16="http://schemas.microsoft.com/office/drawing/2014/main" val="1594481426"/>
                  </a:ext>
                </a:extLst>
              </a:tr>
            </a:tbl>
          </a:graphicData>
        </a:graphic>
      </p:graphicFrame>
      <p:sp>
        <p:nvSpPr>
          <p:cNvPr id="8" name="Arrow: Right 7">
            <a:extLst>
              <a:ext uri="{FF2B5EF4-FFF2-40B4-BE49-F238E27FC236}">
                <a16:creationId xmlns:a16="http://schemas.microsoft.com/office/drawing/2014/main" id="{8224248C-ED1E-591D-8247-E8F9866BB549}"/>
              </a:ext>
            </a:extLst>
          </p:cNvPr>
          <p:cNvSpPr/>
          <p:nvPr/>
        </p:nvSpPr>
        <p:spPr bwMode="auto">
          <a:xfrm>
            <a:off x="4393347" y="3563036"/>
            <a:ext cx="798546" cy="553998"/>
          </a:xfrm>
          <a:prstGeom prst="rightArrow">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3BD00693-903D-74D8-B6F3-39C9545C11EF}"/>
              </a:ext>
            </a:extLst>
          </p:cNvPr>
          <p:cNvSpPr txBox="1"/>
          <p:nvPr/>
        </p:nvSpPr>
        <p:spPr>
          <a:xfrm>
            <a:off x="588263" y="1652255"/>
            <a:ext cx="4765790" cy="307777"/>
          </a:xfrm>
          <a:prstGeom prst="rect">
            <a:avLst/>
          </a:prstGeom>
          <a:noFill/>
        </p:spPr>
        <p:txBody>
          <a:bodyPr wrap="square" lIns="0" tIns="0" rIns="0" bIns="0" rtlCol="0">
            <a:spAutoFit/>
          </a:bodyPr>
          <a:lstStyle/>
          <a:p>
            <a:r>
              <a:rPr lang="en-CA" sz="2000" dirty="0">
                <a:solidFill>
                  <a:srgbClr val="FF0000"/>
                </a:solidFill>
                <a:latin typeface="+mj-lt"/>
              </a:rPr>
              <a:t>In SQL Server 2019 and below…</a:t>
            </a:r>
          </a:p>
        </p:txBody>
      </p:sp>
    </p:spTree>
    <p:extLst>
      <p:ext uri="{BB962C8B-B14F-4D97-AF65-F5344CB8AC3E}">
        <p14:creationId xmlns:p14="http://schemas.microsoft.com/office/powerpoint/2010/main" val="35535083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E2C9-59D9-E459-E719-4DE98957A568}"/>
              </a:ext>
            </a:extLst>
          </p:cNvPr>
          <p:cNvSpPr>
            <a:spLocks noGrp="1"/>
          </p:cNvSpPr>
          <p:nvPr>
            <p:ph type="title"/>
          </p:nvPr>
        </p:nvSpPr>
        <p:spPr/>
        <p:txBody>
          <a:bodyPr/>
          <a:lstStyle/>
          <a:p>
            <a:r>
              <a:rPr lang="en-US" dirty="0">
                <a:solidFill>
                  <a:srgbClr val="FF0000"/>
                </a:solidFill>
              </a:rPr>
              <a:t>The Buffer Descriptor Array</a:t>
            </a:r>
            <a:endParaRPr lang="en-CA" dirty="0"/>
          </a:p>
        </p:txBody>
      </p:sp>
      <p:pic>
        <p:nvPicPr>
          <p:cNvPr id="3" name="Picture 2">
            <a:extLst>
              <a:ext uri="{FF2B5EF4-FFF2-40B4-BE49-F238E27FC236}">
                <a16:creationId xmlns:a16="http://schemas.microsoft.com/office/drawing/2014/main" id="{5DA81A9F-273B-FA87-13D2-E27364F856A5}"/>
              </a:ext>
            </a:extLst>
          </p:cNvPr>
          <p:cNvPicPr>
            <a:picLocks noChangeAspect="1"/>
          </p:cNvPicPr>
          <p:nvPr/>
        </p:nvPicPr>
        <p:blipFill>
          <a:blip r:embed="rId3"/>
          <a:stretch>
            <a:fillRect/>
          </a:stretch>
        </p:blipFill>
        <p:spPr>
          <a:xfrm>
            <a:off x="847665" y="1378294"/>
            <a:ext cx="8977469" cy="4912564"/>
          </a:xfrm>
          <a:prstGeom prst="rect">
            <a:avLst/>
          </a:prstGeom>
        </p:spPr>
      </p:pic>
    </p:spTree>
    <p:extLst>
      <p:ext uri="{BB962C8B-B14F-4D97-AF65-F5344CB8AC3E}">
        <p14:creationId xmlns:p14="http://schemas.microsoft.com/office/powerpoint/2010/main" val="13909727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E2C9-59D9-E459-E719-4DE98957A568}"/>
              </a:ext>
            </a:extLst>
          </p:cNvPr>
          <p:cNvSpPr>
            <a:spLocks noGrp="1"/>
          </p:cNvSpPr>
          <p:nvPr>
            <p:ph type="title"/>
          </p:nvPr>
        </p:nvSpPr>
        <p:spPr/>
        <p:txBody>
          <a:bodyPr/>
          <a:lstStyle/>
          <a:p>
            <a:r>
              <a:rPr lang="en-US" dirty="0">
                <a:solidFill>
                  <a:srgbClr val="FF0000"/>
                </a:solidFill>
              </a:rPr>
              <a:t>Do I have this problem?</a:t>
            </a:r>
            <a:endParaRPr lang="en-CA" dirty="0"/>
          </a:p>
        </p:txBody>
      </p:sp>
      <p:sp>
        <p:nvSpPr>
          <p:cNvPr id="4" name="TextBox 3">
            <a:extLst>
              <a:ext uri="{FF2B5EF4-FFF2-40B4-BE49-F238E27FC236}">
                <a16:creationId xmlns:a16="http://schemas.microsoft.com/office/drawing/2014/main" id="{4151CE92-1C1B-1B24-3DFB-AAECFD0542BE}"/>
              </a:ext>
            </a:extLst>
          </p:cNvPr>
          <p:cNvSpPr txBox="1"/>
          <p:nvPr/>
        </p:nvSpPr>
        <p:spPr>
          <a:xfrm>
            <a:off x="588263" y="1363561"/>
            <a:ext cx="9793088" cy="1477328"/>
          </a:xfrm>
          <a:prstGeom prst="rect">
            <a:avLst/>
          </a:prstGeom>
          <a:noFill/>
        </p:spPr>
        <p:txBody>
          <a:bodyPr wrap="square" rtlCol="0">
            <a:spAutoFit/>
          </a:bodyPr>
          <a:lstStyle/>
          <a:p>
            <a:r>
              <a:rPr lang="en-CA" b="1" dirty="0">
                <a:solidFill>
                  <a:srgbClr val="0069BA"/>
                </a:solidFill>
              </a:rPr>
              <a:t>T3504</a:t>
            </a:r>
            <a:r>
              <a:rPr lang="en-CA" dirty="0">
                <a:solidFill>
                  <a:srgbClr val="0069BA"/>
                </a:solidFill>
              </a:rPr>
              <a:t> (SQL 2012 and above)</a:t>
            </a:r>
          </a:p>
          <a:p>
            <a:pPr marL="285750" indent="-285750">
              <a:buFont typeface="Wingdings" panose="05000000000000000000" pitchFamily="2" charset="2"/>
              <a:buChar char="§"/>
            </a:pPr>
            <a:r>
              <a:rPr lang="en-CA" dirty="0">
                <a:solidFill>
                  <a:srgbClr val="0069BA"/>
                </a:solidFill>
              </a:rPr>
              <a:t>Reports </a:t>
            </a:r>
            <a:r>
              <a:rPr lang="en-CA" dirty="0" err="1">
                <a:solidFill>
                  <a:srgbClr val="0069BA"/>
                </a:solidFill>
              </a:rPr>
              <a:t>FlushCache</a:t>
            </a:r>
            <a:r>
              <a:rPr lang="en-CA" dirty="0">
                <a:solidFill>
                  <a:srgbClr val="0069BA"/>
                </a:solidFill>
              </a:rPr>
              <a:t> messages in the </a:t>
            </a:r>
            <a:r>
              <a:rPr lang="en-CA" dirty="0" err="1">
                <a:solidFill>
                  <a:srgbClr val="0069BA"/>
                </a:solidFill>
              </a:rPr>
              <a:t>Errorlog</a:t>
            </a:r>
            <a:endParaRPr lang="en-CA" dirty="0">
              <a:solidFill>
                <a:srgbClr val="0069BA"/>
              </a:solidFill>
            </a:endParaRPr>
          </a:p>
          <a:p>
            <a:pPr lvl="1"/>
            <a:r>
              <a:rPr lang="en-CA" dirty="0">
                <a:solidFill>
                  <a:srgbClr val="0069BA"/>
                </a:solidFill>
              </a:rPr>
              <a:t>EXAMPLE:</a:t>
            </a:r>
          </a:p>
          <a:p>
            <a:pPr lvl="1"/>
            <a:r>
              <a:rPr lang="en-US" sz="1200" dirty="0" err="1">
                <a:solidFill>
                  <a:srgbClr val="FF0000"/>
                </a:solidFill>
                <a:latin typeface="Courier New" panose="02070309020205020404" pitchFamily="49" charset="0"/>
                <a:cs typeface="Courier New" panose="02070309020205020404" pitchFamily="49" charset="0"/>
              </a:rPr>
              <a:t>FlushCache</a:t>
            </a:r>
            <a:r>
              <a:rPr lang="en-US" sz="1200" dirty="0">
                <a:solidFill>
                  <a:srgbClr val="FF0000"/>
                </a:solidFill>
                <a:latin typeface="Courier New" panose="02070309020205020404" pitchFamily="49" charset="0"/>
                <a:cs typeface="Courier New" panose="02070309020205020404" pitchFamily="49" charset="0"/>
              </a:rPr>
              <a:t>: cleaned up 0 </a:t>
            </a:r>
            <a:r>
              <a:rPr lang="en-US" sz="1200" dirty="0" err="1">
                <a:solidFill>
                  <a:srgbClr val="FF0000"/>
                </a:solidFill>
                <a:latin typeface="Courier New" panose="02070309020205020404" pitchFamily="49" charset="0"/>
                <a:cs typeface="Courier New" panose="02070309020205020404" pitchFamily="49" charset="0"/>
              </a:rPr>
              <a:t>bufs</a:t>
            </a:r>
            <a:r>
              <a:rPr lang="en-US" sz="1200" dirty="0">
                <a:solidFill>
                  <a:srgbClr val="FF0000"/>
                </a:solidFill>
                <a:latin typeface="Courier New" panose="02070309020205020404" pitchFamily="49" charset="0"/>
                <a:cs typeface="Courier New" panose="02070309020205020404" pitchFamily="49" charset="0"/>
              </a:rPr>
              <a:t> </a:t>
            </a:r>
            <a:r>
              <a:rPr lang="en-US" sz="1200" b="1" dirty="0">
                <a:solidFill>
                  <a:srgbClr val="FF0000"/>
                </a:solidFill>
                <a:highlight>
                  <a:srgbClr val="FFFF00"/>
                </a:highlight>
                <a:latin typeface="Courier New" panose="02070309020205020404" pitchFamily="49" charset="0"/>
                <a:cs typeface="Courier New" panose="02070309020205020404" pitchFamily="49" charset="0"/>
              </a:rPr>
              <a:t>with 0 writes in 1 </a:t>
            </a:r>
            <a:r>
              <a:rPr lang="en-US" sz="1200" b="1" dirty="0" err="1">
                <a:solidFill>
                  <a:srgbClr val="FF0000"/>
                </a:solidFill>
                <a:highlight>
                  <a:srgbClr val="FFFF00"/>
                </a:highlight>
                <a:latin typeface="Courier New" panose="02070309020205020404" pitchFamily="49" charset="0"/>
                <a:cs typeface="Courier New" panose="02070309020205020404" pitchFamily="49" charset="0"/>
              </a:rPr>
              <a:t>ms</a:t>
            </a:r>
            <a:r>
              <a:rPr lang="en-US" sz="1200" dirty="0">
                <a:solidFill>
                  <a:srgbClr val="FF0000"/>
                </a:solidFill>
                <a:latin typeface="Courier New" panose="02070309020205020404" pitchFamily="49" charset="0"/>
                <a:cs typeface="Courier New" panose="02070309020205020404" pitchFamily="49" charset="0"/>
              </a:rPr>
              <a:t> (avoided 0 new dirty </a:t>
            </a:r>
            <a:r>
              <a:rPr lang="en-US" sz="1200" dirty="0" err="1">
                <a:solidFill>
                  <a:srgbClr val="FF0000"/>
                </a:solidFill>
                <a:latin typeface="Courier New" panose="02070309020205020404" pitchFamily="49" charset="0"/>
                <a:cs typeface="Courier New" panose="02070309020205020404" pitchFamily="49" charset="0"/>
              </a:rPr>
              <a:t>bufs</a:t>
            </a:r>
            <a:r>
              <a:rPr lang="en-US" sz="1200" dirty="0">
                <a:solidFill>
                  <a:srgbClr val="FF0000"/>
                </a:solidFill>
                <a:latin typeface="Courier New" panose="02070309020205020404" pitchFamily="49" charset="0"/>
                <a:cs typeface="Courier New" panose="02070309020205020404" pitchFamily="49" charset="0"/>
              </a:rPr>
              <a:t>) for </a:t>
            </a:r>
            <a:r>
              <a:rPr lang="en-US" sz="1200" dirty="0" err="1">
                <a:solidFill>
                  <a:srgbClr val="FF0000"/>
                </a:solidFill>
                <a:latin typeface="Courier New" panose="02070309020205020404" pitchFamily="49" charset="0"/>
                <a:cs typeface="Courier New" panose="02070309020205020404" pitchFamily="49" charset="0"/>
              </a:rPr>
              <a:t>db</a:t>
            </a:r>
            <a:r>
              <a:rPr lang="en-US" sz="1200" dirty="0">
                <a:solidFill>
                  <a:srgbClr val="FF0000"/>
                </a:solidFill>
                <a:latin typeface="Courier New" panose="02070309020205020404" pitchFamily="49" charset="0"/>
                <a:cs typeface="Courier New" panose="02070309020205020404" pitchFamily="49" charset="0"/>
              </a:rPr>
              <a:t> 8:0</a:t>
            </a:r>
          </a:p>
          <a:p>
            <a:pPr lvl="1"/>
            <a:r>
              <a:rPr lang="en-US" sz="1200" dirty="0">
                <a:solidFill>
                  <a:srgbClr val="FF0000"/>
                </a:solidFill>
                <a:latin typeface="Courier New" panose="02070309020205020404" pitchFamily="49" charset="0"/>
                <a:cs typeface="Courier New" panose="02070309020205020404" pitchFamily="49" charset="0"/>
              </a:rPr>
              <a:t>average throughput:   0.00 MB/sec, I/O saturation: 0, context switches 0</a:t>
            </a:r>
          </a:p>
          <a:p>
            <a:pPr lvl="1"/>
            <a:r>
              <a:rPr lang="en-US" sz="1200" dirty="0">
                <a:solidFill>
                  <a:srgbClr val="FF0000"/>
                </a:solidFill>
                <a:latin typeface="Courier New" panose="02070309020205020404" pitchFamily="49" charset="0"/>
                <a:cs typeface="Courier New" panose="02070309020205020404" pitchFamily="49" charset="0"/>
              </a:rPr>
              <a:t>last target outstanding: 2, </a:t>
            </a:r>
            <a:r>
              <a:rPr lang="en-US" sz="1200" dirty="0" err="1">
                <a:solidFill>
                  <a:srgbClr val="FF0000"/>
                </a:solidFill>
                <a:latin typeface="Courier New" panose="02070309020205020404" pitchFamily="49" charset="0"/>
                <a:cs typeface="Courier New" panose="02070309020205020404" pitchFamily="49" charset="0"/>
              </a:rPr>
              <a:t>avgWriteLatency</a:t>
            </a:r>
            <a:r>
              <a:rPr lang="en-US" sz="1200" dirty="0">
                <a:solidFill>
                  <a:srgbClr val="FF0000"/>
                </a:solidFill>
                <a:latin typeface="Courier New" panose="02070309020205020404" pitchFamily="49" charset="0"/>
                <a:cs typeface="Courier New" panose="02070309020205020404" pitchFamily="49" charset="0"/>
              </a:rPr>
              <a:t> 858993</a:t>
            </a:r>
            <a:endParaRPr lang="en-CA" sz="1200" dirty="0">
              <a:solidFill>
                <a:srgbClr val="FF0000"/>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94E3AA16-8BE3-0088-6AA1-9A869EF54B0C}"/>
              </a:ext>
            </a:extLst>
          </p:cNvPr>
          <p:cNvSpPr txBox="1"/>
          <p:nvPr/>
        </p:nvSpPr>
        <p:spPr>
          <a:xfrm>
            <a:off x="588263" y="2976313"/>
            <a:ext cx="9793088" cy="1477328"/>
          </a:xfrm>
          <a:prstGeom prst="rect">
            <a:avLst/>
          </a:prstGeom>
          <a:noFill/>
        </p:spPr>
        <p:txBody>
          <a:bodyPr wrap="square" rtlCol="0">
            <a:spAutoFit/>
          </a:bodyPr>
          <a:lstStyle/>
          <a:p>
            <a:r>
              <a:rPr lang="en-CA" b="1" dirty="0">
                <a:solidFill>
                  <a:srgbClr val="0069BA"/>
                </a:solidFill>
              </a:rPr>
              <a:t>New Buffer Pool scan messages in </a:t>
            </a:r>
            <a:r>
              <a:rPr lang="en-CA" b="1" dirty="0" err="1">
                <a:solidFill>
                  <a:srgbClr val="0069BA"/>
                </a:solidFill>
              </a:rPr>
              <a:t>Errorlog</a:t>
            </a:r>
            <a:endParaRPr lang="en-CA" b="1" dirty="0">
              <a:solidFill>
                <a:srgbClr val="0069BA"/>
              </a:solidFill>
            </a:endParaRPr>
          </a:p>
          <a:p>
            <a:pPr marL="285750" indent="-285750">
              <a:buFont typeface="Wingdings" panose="05000000000000000000" pitchFamily="2" charset="2"/>
              <a:buChar char="§"/>
            </a:pPr>
            <a:r>
              <a:rPr lang="en-CA" dirty="0">
                <a:solidFill>
                  <a:srgbClr val="0069BA"/>
                </a:solidFill>
              </a:rPr>
              <a:t>Available in SQL 2016 SP3, SQL 2017 CU23, SQL 2019 CU9</a:t>
            </a:r>
          </a:p>
          <a:p>
            <a:pPr lvl="1"/>
            <a:r>
              <a:rPr lang="en-CA" dirty="0">
                <a:solidFill>
                  <a:srgbClr val="0069BA"/>
                </a:solidFill>
              </a:rPr>
              <a:t>EXAMPLE:</a:t>
            </a:r>
          </a:p>
          <a:p>
            <a:pPr lvl="1"/>
            <a:r>
              <a:rPr lang="en-US" sz="1200" b="1" dirty="0">
                <a:solidFill>
                  <a:srgbClr val="FF0000"/>
                </a:solidFill>
                <a:highlight>
                  <a:srgbClr val="FFFF00"/>
                </a:highlight>
                <a:latin typeface="Courier New" panose="02070309020205020404" pitchFamily="49" charset="0"/>
                <a:cs typeface="Courier New" panose="02070309020205020404" pitchFamily="49" charset="0"/>
              </a:rPr>
              <a:t>Buffer Pool scan took 14 seconds</a:t>
            </a:r>
            <a:r>
              <a:rPr lang="en-US" sz="1200" dirty="0">
                <a:solidFill>
                  <a:srgbClr val="FF0000"/>
                </a:solidFill>
                <a:latin typeface="Courier New" panose="02070309020205020404" pitchFamily="49" charset="0"/>
                <a:cs typeface="Courier New" panose="02070309020205020404" pitchFamily="49" charset="0"/>
              </a:rPr>
              <a:t>: database ID 7, command 'BACKUP DATABASE', operation </a:t>
            </a:r>
            <a:r>
              <a:rPr lang="en-US" sz="1200" b="1" dirty="0">
                <a:solidFill>
                  <a:srgbClr val="FF0000"/>
                </a:solidFill>
                <a:highlight>
                  <a:srgbClr val="FFFF00"/>
                </a:highlight>
                <a:latin typeface="Courier New" panose="02070309020205020404" pitchFamily="49" charset="0"/>
                <a:cs typeface="Courier New" panose="02070309020205020404" pitchFamily="49" charset="0"/>
              </a:rPr>
              <a:t>'</a:t>
            </a:r>
            <a:r>
              <a:rPr lang="en-US" sz="1200" b="1" dirty="0" err="1">
                <a:solidFill>
                  <a:srgbClr val="FF0000"/>
                </a:solidFill>
                <a:highlight>
                  <a:srgbClr val="FFFF00"/>
                </a:highlight>
                <a:latin typeface="Courier New" panose="02070309020205020404" pitchFamily="49" charset="0"/>
                <a:cs typeface="Courier New" panose="02070309020205020404" pitchFamily="49" charset="0"/>
              </a:rPr>
              <a:t>FlushCache</a:t>
            </a:r>
            <a:r>
              <a:rPr lang="en-US" sz="1200" b="1" dirty="0">
                <a:solidFill>
                  <a:srgbClr val="FF0000"/>
                </a:solidFill>
                <a:highlight>
                  <a:srgbClr val="FFFF00"/>
                </a:highlight>
                <a:latin typeface="Courier New" panose="02070309020205020404" pitchFamily="49" charset="0"/>
                <a:cs typeface="Courier New" panose="02070309020205020404" pitchFamily="49" charset="0"/>
              </a:rPr>
              <a:t>'</a:t>
            </a:r>
            <a:r>
              <a:rPr lang="en-US" sz="1200" b="1" dirty="0">
                <a:solidFill>
                  <a:srgbClr val="FF0000"/>
                </a:solidFill>
                <a:latin typeface="Courier New" panose="02070309020205020404" pitchFamily="49" charset="0"/>
                <a:cs typeface="Courier New" panose="02070309020205020404" pitchFamily="49" charset="0"/>
              </a:rPr>
              <a:t>,</a:t>
            </a:r>
            <a:r>
              <a:rPr lang="en-US" sz="1200" dirty="0">
                <a:solidFill>
                  <a:srgbClr val="FF0000"/>
                </a:solidFill>
                <a:latin typeface="Courier New" panose="02070309020205020404" pitchFamily="49" charset="0"/>
                <a:cs typeface="Courier New" panose="02070309020205020404" pitchFamily="49" charset="0"/>
              </a:rPr>
              <a:t> scanned buffers 115, total iterated buffers 204640239, wait time 0 </a:t>
            </a:r>
            <a:r>
              <a:rPr lang="en-US" sz="1200" dirty="0" err="1">
                <a:solidFill>
                  <a:srgbClr val="FF0000"/>
                </a:solidFill>
                <a:latin typeface="Courier New" panose="02070309020205020404" pitchFamily="49" charset="0"/>
                <a:cs typeface="Courier New" panose="02070309020205020404" pitchFamily="49" charset="0"/>
              </a:rPr>
              <a:t>ms.</a:t>
            </a:r>
            <a:r>
              <a:rPr lang="en-US" sz="1200" dirty="0">
                <a:solidFill>
                  <a:srgbClr val="FF0000"/>
                </a:solidFill>
                <a:latin typeface="Courier New" panose="02070309020205020404" pitchFamily="49" charset="0"/>
                <a:cs typeface="Courier New" panose="02070309020205020404" pitchFamily="49" charset="0"/>
              </a:rPr>
              <a:t> See 'https://go.microsoft.com/</a:t>
            </a:r>
            <a:r>
              <a:rPr lang="en-US" sz="1200" dirty="0" err="1">
                <a:solidFill>
                  <a:srgbClr val="FF0000"/>
                </a:solidFill>
                <a:latin typeface="Courier New" panose="02070309020205020404" pitchFamily="49" charset="0"/>
                <a:cs typeface="Courier New" panose="02070309020205020404" pitchFamily="49" charset="0"/>
              </a:rPr>
              <a:t>fwlink</a:t>
            </a:r>
            <a:r>
              <a:rPr lang="en-US" sz="1200" dirty="0">
                <a:solidFill>
                  <a:srgbClr val="FF0000"/>
                </a:solidFill>
                <a:latin typeface="Courier New" panose="02070309020205020404" pitchFamily="49" charset="0"/>
                <a:cs typeface="Courier New" panose="02070309020205020404" pitchFamily="49" charset="0"/>
              </a:rPr>
              <a:t>/?</a:t>
            </a:r>
            <a:r>
              <a:rPr lang="en-US" sz="1200" dirty="0" err="1">
                <a:solidFill>
                  <a:srgbClr val="FF0000"/>
                </a:solidFill>
                <a:latin typeface="Courier New" panose="02070309020205020404" pitchFamily="49" charset="0"/>
                <a:cs typeface="Courier New" panose="02070309020205020404" pitchFamily="49" charset="0"/>
              </a:rPr>
              <a:t>linkid</a:t>
            </a:r>
            <a:r>
              <a:rPr lang="en-US" sz="1200" dirty="0">
                <a:solidFill>
                  <a:srgbClr val="FF0000"/>
                </a:solidFill>
                <a:latin typeface="Courier New" panose="02070309020205020404" pitchFamily="49" charset="0"/>
                <a:cs typeface="Courier New" panose="02070309020205020404" pitchFamily="49" charset="0"/>
              </a:rPr>
              <a:t>=2132602' for more information.</a:t>
            </a:r>
            <a:endParaRPr lang="en-CA" dirty="0">
              <a:solidFill>
                <a:srgbClr val="FF0000"/>
              </a:solidFill>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9A44921F-03B7-CF15-D500-26817080EE34}"/>
              </a:ext>
            </a:extLst>
          </p:cNvPr>
          <p:cNvSpPr txBox="1"/>
          <p:nvPr/>
        </p:nvSpPr>
        <p:spPr>
          <a:xfrm>
            <a:off x="588263" y="4589065"/>
            <a:ext cx="9505056" cy="923330"/>
          </a:xfrm>
          <a:prstGeom prst="rect">
            <a:avLst/>
          </a:prstGeom>
          <a:noFill/>
        </p:spPr>
        <p:txBody>
          <a:bodyPr wrap="square" rtlCol="0">
            <a:spAutoFit/>
          </a:bodyPr>
          <a:lstStyle/>
          <a:p>
            <a:r>
              <a:rPr lang="en-CA" b="1" dirty="0">
                <a:solidFill>
                  <a:srgbClr val="0069BA"/>
                </a:solidFill>
              </a:rPr>
              <a:t>Extended Events: </a:t>
            </a:r>
          </a:p>
          <a:p>
            <a:r>
              <a:rPr lang="en-CA" b="1" dirty="0">
                <a:solidFill>
                  <a:srgbClr val="0069BA"/>
                </a:solidFill>
              </a:rPr>
              <a:t>	</a:t>
            </a:r>
            <a:r>
              <a:rPr lang="en-CA" dirty="0">
                <a:solidFill>
                  <a:srgbClr val="0069BA"/>
                </a:solidFill>
              </a:rPr>
              <a:t>EXAMPLE:</a:t>
            </a:r>
            <a:endParaRPr lang="en-CA" b="1" dirty="0">
              <a:solidFill>
                <a:srgbClr val="0069BA"/>
              </a:solidFill>
            </a:endParaRPr>
          </a:p>
          <a:p>
            <a:r>
              <a:rPr lang="en-CA" b="1" dirty="0">
                <a:solidFill>
                  <a:srgbClr val="0069BA"/>
                </a:solidFill>
              </a:rPr>
              <a:t>	</a:t>
            </a:r>
            <a:r>
              <a:rPr lang="en-CA" b="1" dirty="0" err="1">
                <a:solidFill>
                  <a:srgbClr val="0069BA"/>
                </a:solidFill>
              </a:rPr>
              <a:t>buffer_pool_scan_complete</a:t>
            </a:r>
            <a:r>
              <a:rPr lang="en-CA" b="1" dirty="0">
                <a:solidFill>
                  <a:srgbClr val="0069BA"/>
                </a:solidFill>
              </a:rPr>
              <a:t> </a:t>
            </a:r>
            <a:r>
              <a:rPr lang="en-CA" dirty="0">
                <a:solidFill>
                  <a:srgbClr val="0069BA"/>
                </a:solidFill>
              </a:rPr>
              <a:t>(SQL 2016 SP3, SQL 2017 CU23, SQL 2019 CU9</a:t>
            </a:r>
            <a:r>
              <a:rPr lang="en-CA" b="1" dirty="0">
                <a:solidFill>
                  <a:srgbClr val="0069BA"/>
                </a:solidFill>
              </a:rPr>
              <a:t>)</a:t>
            </a:r>
            <a:endParaRPr lang="en-CA" dirty="0">
              <a:solidFill>
                <a:srgbClr val="0069BA"/>
              </a:solidFill>
            </a:endParaRPr>
          </a:p>
        </p:txBody>
      </p:sp>
      <p:graphicFrame>
        <p:nvGraphicFramePr>
          <p:cNvPr id="7" name="Table 6">
            <a:extLst>
              <a:ext uri="{FF2B5EF4-FFF2-40B4-BE49-F238E27FC236}">
                <a16:creationId xmlns:a16="http://schemas.microsoft.com/office/drawing/2014/main" id="{ED7401F8-7FA0-45C8-E074-C179A7129FB3}"/>
              </a:ext>
            </a:extLst>
          </p:cNvPr>
          <p:cNvGraphicFramePr>
            <a:graphicFrameLocks noGrp="1"/>
          </p:cNvGraphicFramePr>
          <p:nvPr>
            <p:extLst>
              <p:ext uri="{D42A27DB-BD31-4B8C-83A1-F6EECF244321}">
                <p14:modId xmlns:p14="http://schemas.microsoft.com/office/powerpoint/2010/main" val="4036284525"/>
              </p:ext>
            </p:extLst>
          </p:nvPr>
        </p:nvGraphicFramePr>
        <p:xfrm>
          <a:off x="1561187" y="5589592"/>
          <a:ext cx="7835476" cy="923330"/>
        </p:xfrm>
        <a:graphic>
          <a:graphicData uri="http://schemas.openxmlformats.org/drawingml/2006/table">
            <a:tbl>
              <a:tblPr>
                <a:tableStyleId>{5C22544A-7EE6-4342-B048-85BDC9FD1C3A}</a:tableStyleId>
              </a:tblPr>
              <a:tblGrid>
                <a:gridCol w="1742695">
                  <a:extLst>
                    <a:ext uri="{9D8B030D-6E8A-4147-A177-3AD203B41FA5}">
                      <a16:colId xmlns:a16="http://schemas.microsoft.com/office/drawing/2014/main" val="46903635"/>
                    </a:ext>
                  </a:extLst>
                </a:gridCol>
                <a:gridCol w="784878">
                  <a:extLst>
                    <a:ext uri="{9D8B030D-6E8A-4147-A177-3AD203B41FA5}">
                      <a16:colId xmlns:a16="http://schemas.microsoft.com/office/drawing/2014/main" val="147453870"/>
                    </a:ext>
                  </a:extLst>
                </a:gridCol>
                <a:gridCol w="1104150">
                  <a:extLst>
                    <a:ext uri="{9D8B030D-6E8A-4147-A177-3AD203B41FA5}">
                      <a16:colId xmlns:a16="http://schemas.microsoft.com/office/drawing/2014/main" val="2911343307"/>
                    </a:ext>
                  </a:extLst>
                </a:gridCol>
                <a:gridCol w="1090847">
                  <a:extLst>
                    <a:ext uri="{9D8B030D-6E8A-4147-A177-3AD203B41FA5}">
                      <a16:colId xmlns:a16="http://schemas.microsoft.com/office/drawing/2014/main" val="2225365149"/>
                    </a:ext>
                  </a:extLst>
                </a:gridCol>
                <a:gridCol w="731666">
                  <a:extLst>
                    <a:ext uri="{9D8B030D-6E8A-4147-A177-3AD203B41FA5}">
                      <a16:colId xmlns:a16="http://schemas.microsoft.com/office/drawing/2014/main" val="792010979"/>
                    </a:ext>
                  </a:extLst>
                </a:gridCol>
                <a:gridCol w="1050938">
                  <a:extLst>
                    <a:ext uri="{9D8B030D-6E8A-4147-A177-3AD203B41FA5}">
                      <a16:colId xmlns:a16="http://schemas.microsoft.com/office/drawing/2014/main" val="550868664"/>
                    </a:ext>
                  </a:extLst>
                </a:gridCol>
                <a:gridCol w="1330302">
                  <a:extLst>
                    <a:ext uri="{9D8B030D-6E8A-4147-A177-3AD203B41FA5}">
                      <a16:colId xmlns:a16="http://schemas.microsoft.com/office/drawing/2014/main" val="2876244054"/>
                    </a:ext>
                  </a:extLst>
                </a:gridCol>
              </a:tblGrid>
              <a:tr h="461665">
                <a:tc>
                  <a:txBody>
                    <a:bodyPr/>
                    <a:lstStyle/>
                    <a:p>
                      <a:pPr algn="l" fontAlgn="b"/>
                      <a:r>
                        <a:rPr lang="en-CA" sz="1100" u="none" strike="noStrike" dirty="0">
                          <a:effectLst/>
                        </a:rPr>
                        <a:t>name</a:t>
                      </a:r>
                      <a:endParaRPr lang="en-CA" sz="1100" b="0" i="0" u="none" strike="noStrike" dirty="0">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l" fontAlgn="b"/>
                      <a:r>
                        <a:rPr lang="en-CA" sz="1100" u="none" strike="noStrike" dirty="0" err="1">
                          <a:effectLst/>
                        </a:rPr>
                        <a:t>database_id</a:t>
                      </a:r>
                      <a:endParaRPr lang="en-CA" sz="1100" b="0" i="0" u="none" strike="noStrike" dirty="0">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l" fontAlgn="b"/>
                      <a:r>
                        <a:rPr lang="en-CA" sz="1100" u="none" strike="noStrike">
                          <a:effectLst/>
                        </a:rPr>
                        <a:t>elapsed_time_ms</a:t>
                      </a:r>
                      <a:endParaRPr lang="en-CA" sz="1100" b="0" i="0" u="none" strike="noStrike">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l" fontAlgn="b"/>
                      <a:r>
                        <a:rPr lang="en-CA" sz="1100" u="none" strike="noStrike">
                          <a:effectLst/>
                        </a:rPr>
                        <a:t>command</a:t>
                      </a:r>
                      <a:endParaRPr lang="en-CA" sz="1100" b="0" i="0" u="none" strike="noStrike">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l" fontAlgn="b"/>
                      <a:r>
                        <a:rPr lang="en-CA" sz="1100" u="none" strike="noStrike">
                          <a:effectLst/>
                        </a:rPr>
                        <a:t>operation</a:t>
                      </a:r>
                      <a:endParaRPr lang="en-CA" sz="1100" b="0" i="0" u="none" strike="noStrike">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l" fontAlgn="b"/>
                      <a:r>
                        <a:rPr lang="en-CA" sz="1100" u="none" strike="noStrike">
                          <a:effectLst/>
                        </a:rPr>
                        <a:t>scanned_buffers</a:t>
                      </a:r>
                      <a:endParaRPr lang="en-CA" sz="1100" b="0" i="0" u="none" strike="noStrike">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l" fontAlgn="b"/>
                      <a:r>
                        <a:rPr lang="en-CA" sz="1100" u="none" strike="noStrike">
                          <a:effectLst/>
                        </a:rPr>
                        <a:t>total_iterated_buffer</a:t>
                      </a:r>
                      <a:endParaRPr lang="en-CA" sz="1100" b="0" i="0" u="none" strike="noStrike">
                        <a:solidFill>
                          <a:srgbClr val="000000"/>
                        </a:solidFill>
                        <a:effectLst/>
                        <a:latin typeface="Calibri" panose="020F0502020204030204" pitchFamily="34" charset="0"/>
                      </a:endParaRPr>
                    </a:p>
                  </a:txBody>
                  <a:tcPr marL="7620" marR="7620" marT="7620" marB="0" anchor="b">
                    <a:solidFill>
                      <a:schemeClr val="bg1">
                        <a:lumMod val="95000"/>
                      </a:schemeClr>
                    </a:solidFill>
                  </a:tcPr>
                </a:tc>
                <a:extLst>
                  <a:ext uri="{0D108BD9-81ED-4DB2-BD59-A6C34878D82A}">
                    <a16:rowId xmlns:a16="http://schemas.microsoft.com/office/drawing/2014/main" val="1568476308"/>
                  </a:ext>
                </a:extLst>
              </a:tr>
              <a:tr h="461665">
                <a:tc>
                  <a:txBody>
                    <a:bodyPr/>
                    <a:lstStyle/>
                    <a:p>
                      <a:pPr algn="l" fontAlgn="b"/>
                      <a:r>
                        <a:rPr lang="en-CA" sz="1100" u="none" strike="noStrike" dirty="0" err="1">
                          <a:effectLst/>
                        </a:rPr>
                        <a:t>buffer_pool_scan_complete</a:t>
                      </a:r>
                      <a:endParaRPr lang="en-CA" sz="1100" b="0" i="0" u="none" strike="noStrike" dirty="0">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r" fontAlgn="b"/>
                      <a:r>
                        <a:rPr lang="en-CA" sz="1100" u="none" strike="noStrike">
                          <a:effectLst/>
                        </a:rPr>
                        <a:t>7</a:t>
                      </a:r>
                      <a:endParaRPr lang="en-CA" sz="1100" b="0" i="0" u="none" strike="noStrike">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r" fontAlgn="b"/>
                      <a:r>
                        <a:rPr lang="en-CA" sz="1100" u="none" strike="noStrike">
                          <a:effectLst/>
                        </a:rPr>
                        <a:t>1308</a:t>
                      </a:r>
                      <a:endParaRPr lang="en-CA" sz="1100" b="0" i="0" u="none" strike="noStrike">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l" fontAlgn="b"/>
                      <a:r>
                        <a:rPr lang="en-CA" sz="1100" u="none" strike="noStrike">
                          <a:effectLst/>
                        </a:rPr>
                        <a:t>Backup Database</a:t>
                      </a:r>
                      <a:endParaRPr lang="en-CA" sz="1100" b="0" i="0" u="none" strike="noStrike">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l" fontAlgn="b"/>
                      <a:r>
                        <a:rPr lang="en-CA" sz="1100" u="none" strike="noStrike">
                          <a:effectLst/>
                        </a:rPr>
                        <a:t>FlushCache</a:t>
                      </a:r>
                      <a:endParaRPr lang="en-CA" sz="1100" b="0" i="0" u="none" strike="noStrike">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r" fontAlgn="b"/>
                      <a:r>
                        <a:rPr lang="en-CA" sz="1100" u="none" strike="noStrike">
                          <a:effectLst/>
                        </a:rPr>
                        <a:t>243</a:t>
                      </a:r>
                      <a:endParaRPr lang="en-CA" sz="1100" b="0" i="0" u="none" strike="noStrike">
                        <a:solidFill>
                          <a:srgbClr val="000000"/>
                        </a:solidFill>
                        <a:effectLst/>
                        <a:latin typeface="Calibri" panose="020F0502020204030204" pitchFamily="34" charset="0"/>
                      </a:endParaRPr>
                    </a:p>
                  </a:txBody>
                  <a:tcPr marL="7620" marR="7620" marT="7620" marB="0" anchor="b">
                    <a:solidFill>
                      <a:schemeClr val="bg1">
                        <a:lumMod val="95000"/>
                      </a:schemeClr>
                    </a:solidFill>
                  </a:tcPr>
                </a:tc>
                <a:tc>
                  <a:txBody>
                    <a:bodyPr/>
                    <a:lstStyle/>
                    <a:p>
                      <a:pPr algn="r" fontAlgn="b"/>
                      <a:r>
                        <a:rPr lang="en-CA" sz="1100" u="none" strike="noStrike" dirty="0">
                          <a:effectLst/>
                        </a:rPr>
                        <a:t>19932814</a:t>
                      </a:r>
                      <a:endParaRPr lang="en-CA" sz="1100" b="0" i="0" u="none" strike="noStrike" dirty="0">
                        <a:solidFill>
                          <a:srgbClr val="000000"/>
                        </a:solidFill>
                        <a:effectLst/>
                        <a:latin typeface="Calibri" panose="020F0502020204030204" pitchFamily="34" charset="0"/>
                      </a:endParaRPr>
                    </a:p>
                  </a:txBody>
                  <a:tcPr marL="7620" marR="7620" marT="7620" marB="0" anchor="b">
                    <a:solidFill>
                      <a:schemeClr val="bg1">
                        <a:lumMod val="95000"/>
                      </a:schemeClr>
                    </a:solidFill>
                  </a:tcPr>
                </a:tc>
                <a:extLst>
                  <a:ext uri="{0D108BD9-81ED-4DB2-BD59-A6C34878D82A}">
                    <a16:rowId xmlns:a16="http://schemas.microsoft.com/office/drawing/2014/main" val="1621796044"/>
                  </a:ext>
                </a:extLst>
              </a:tr>
            </a:tbl>
          </a:graphicData>
        </a:graphic>
      </p:graphicFrame>
    </p:spTree>
    <p:extLst>
      <p:ext uri="{BB962C8B-B14F-4D97-AF65-F5344CB8AC3E}">
        <p14:creationId xmlns:p14="http://schemas.microsoft.com/office/powerpoint/2010/main" val="166716140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E2C9-59D9-E459-E719-4DE98957A568}"/>
              </a:ext>
            </a:extLst>
          </p:cNvPr>
          <p:cNvSpPr>
            <a:spLocks noGrp="1"/>
          </p:cNvSpPr>
          <p:nvPr>
            <p:ph type="title"/>
          </p:nvPr>
        </p:nvSpPr>
        <p:spPr/>
        <p:txBody>
          <a:bodyPr/>
          <a:lstStyle/>
          <a:p>
            <a:r>
              <a:rPr lang="en-US" dirty="0">
                <a:solidFill>
                  <a:srgbClr val="FF0000"/>
                </a:solidFill>
              </a:rPr>
              <a:t>How do we fix the problem? (Part 1)</a:t>
            </a:r>
            <a:endParaRPr lang="en-CA" dirty="0"/>
          </a:p>
        </p:txBody>
      </p:sp>
      <p:sp>
        <p:nvSpPr>
          <p:cNvPr id="3" name="TextBox 2">
            <a:extLst>
              <a:ext uri="{FF2B5EF4-FFF2-40B4-BE49-F238E27FC236}">
                <a16:creationId xmlns:a16="http://schemas.microsoft.com/office/drawing/2014/main" id="{E8910D06-9ECC-4031-F283-9B1AC7B02C76}"/>
              </a:ext>
            </a:extLst>
          </p:cNvPr>
          <p:cNvSpPr txBox="1"/>
          <p:nvPr/>
        </p:nvSpPr>
        <p:spPr>
          <a:xfrm>
            <a:off x="588263" y="1691110"/>
            <a:ext cx="10721421" cy="2908489"/>
          </a:xfrm>
          <a:prstGeom prst="rect">
            <a:avLst/>
          </a:prstGeom>
          <a:noFill/>
        </p:spPr>
        <p:txBody>
          <a:bodyPr wrap="square" rtlCol="0">
            <a:spAutoFit/>
          </a:bodyPr>
          <a:lstStyle/>
          <a:p>
            <a:pPr marL="457200" indent="-457200">
              <a:buFont typeface="Wingdings" panose="05000000000000000000" pitchFamily="2" charset="2"/>
              <a:buChar char="ü"/>
            </a:pPr>
            <a:r>
              <a:rPr lang="en-CA" sz="2800" b="1" dirty="0">
                <a:solidFill>
                  <a:srgbClr val="FF0000"/>
                </a:solidFill>
              </a:rPr>
              <a:t>Solve the </a:t>
            </a:r>
            <a:r>
              <a:rPr lang="en-CA" sz="2800" b="1" u="sng" dirty="0">
                <a:solidFill>
                  <a:srgbClr val="FF0000"/>
                </a:solidFill>
              </a:rPr>
              <a:t>Checkpoint</a:t>
            </a:r>
            <a:r>
              <a:rPr lang="en-CA" sz="2800" b="1" dirty="0">
                <a:solidFill>
                  <a:srgbClr val="FF0000"/>
                </a:solidFill>
              </a:rPr>
              <a:t> problem (Internal Operation)</a:t>
            </a:r>
          </a:p>
          <a:p>
            <a:pPr marL="914400" lvl="1" indent="-457200">
              <a:buFont typeface="Wingdings" panose="05000000000000000000" pitchFamily="2" charset="2"/>
              <a:buChar char="Ø"/>
            </a:pPr>
            <a:r>
              <a:rPr lang="en-CA" sz="2400" dirty="0">
                <a:solidFill>
                  <a:srgbClr val="0069BA"/>
                </a:solidFill>
              </a:rPr>
              <a:t>Indirect Checkpoint</a:t>
            </a:r>
          </a:p>
          <a:p>
            <a:pPr marL="914400" lvl="1" indent="-457200">
              <a:buFont typeface="Wingdings" panose="05000000000000000000" pitchFamily="2" charset="2"/>
              <a:buChar char="Ø"/>
            </a:pPr>
            <a:r>
              <a:rPr lang="en-CA" sz="2400" dirty="0">
                <a:solidFill>
                  <a:srgbClr val="0069BA"/>
                </a:solidFill>
              </a:rPr>
              <a:t>Introduced in SQL 2012 (opt-in)</a:t>
            </a:r>
          </a:p>
          <a:p>
            <a:pPr marL="914400" lvl="1" indent="-457200">
              <a:buFont typeface="Wingdings" panose="05000000000000000000" pitchFamily="2" charset="2"/>
              <a:buChar char="Ø"/>
            </a:pPr>
            <a:r>
              <a:rPr lang="en-CA" sz="2400" dirty="0">
                <a:solidFill>
                  <a:srgbClr val="0069BA"/>
                </a:solidFill>
              </a:rPr>
              <a:t>Uses </a:t>
            </a:r>
            <a:r>
              <a:rPr lang="en-CA" sz="2400" i="1" dirty="0">
                <a:solidFill>
                  <a:srgbClr val="0069BA"/>
                </a:solidFill>
              </a:rPr>
              <a:t>Dirty Page Manager</a:t>
            </a:r>
            <a:r>
              <a:rPr lang="en-CA" sz="2400" dirty="0">
                <a:solidFill>
                  <a:srgbClr val="0069BA"/>
                </a:solidFill>
              </a:rPr>
              <a:t> (DPM) to track dirty pages (goodbye </a:t>
            </a:r>
            <a:r>
              <a:rPr lang="en-CA" sz="2400" dirty="0" err="1">
                <a:solidFill>
                  <a:srgbClr val="0069BA"/>
                </a:solidFill>
              </a:rPr>
              <a:t>FlushCache</a:t>
            </a:r>
            <a:r>
              <a:rPr lang="en-CA" sz="2400" dirty="0">
                <a:solidFill>
                  <a:srgbClr val="0069BA"/>
                </a:solidFill>
              </a:rPr>
              <a:t>!)</a:t>
            </a:r>
          </a:p>
          <a:p>
            <a:pPr marL="914400" lvl="1" indent="-457200">
              <a:buFont typeface="Wingdings" panose="05000000000000000000" pitchFamily="2" charset="2"/>
              <a:buChar char="Ø"/>
            </a:pPr>
            <a:r>
              <a:rPr lang="en-CA" sz="2400" dirty="0">
                <a:solidFill>
                  <a:srgbClr val="0069BA"/>
                </a:solidFill>
              </a:rPr>
              <a:t>Uses a partitioned list (more efficient)</a:t>
            </a:r>
          </a:p>
          <a:p>
            <a:pPr marL="914400" lvl="1" indent="-457200">
              <a:buFont typeface="Wingdings" panose="05000000000000000000" pitchFamily="2" charset="2"/>
              <a:buChar char="Ø"/>
            </a:pPr>
            <a:r>
              <a:rPr lang="en-CA" sz="2400" dirty="0">
                <a:solidFill>
                  <a:srgbClr val="0069BA"/>
                </a:solidFill>
              </a:rPr>
              <a:t>Enabled by default in SQL 2016</a:t>
            </a:r>
          </a:p>
          <a:p>
            <a:pPr lvl="1"/>
            <a:r>
              <a:rPr lang="en-CA" sz="1200" dirty="0"/>
              <a:t>	</a:t>
            </a:r>
            <a:r>
              <a:rPr lang="en-CA" sz="1200" dirty="0">
                <a:hlinkClick r:id="rId3"/>
              </a:rPr>
              <a:t>https://learn.microsoft.com/en-us/archive/blogs/bobsql/sql-2016-it-just-runs-faster-indirect-checkpoint-default</a:t>
            </a:r>
            <a:endParaRPr lang="en-CA" sz="1200" dirty="0"/>
          </a:p>
        </p:txBody>
      </p:sp>
    </p:spTree>
    <p:extLst>
      <p:ext uri="{BB962C8B-B14F-4D97-AF65-F5344CB8AC3E}">
        <p14:creationId xmlns:p14="http://schemas.microsoft.com/office/powerpoint/2010/main" val="43624815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E2C9-59D9-E459-E719-4DE98957A568}"/>
              </a:ext>
            </a:extLst>
          </p:cNvPr>
          <p:cNvSpPr>
            <a:spLocks noGrp="1"/>
          </p:cNvSpPr>
          <p:nvPr>
            <p:ph type="title"/>
          </p:nvPr>
        </p:nvSpPr>
        <p:spPr/>
        <p:txBody>
          <a:bodyPr/>
          <a:lstStyle/>
          <a:p>
            <a:r>
              <a:rPr lang="en-US" dirty="0">
                <a:solidFill>
                  <a:srgbClr val="FF0000"/>
                </a:solidFill>
              </a:rPr>
              <a:t>How do we fix the problem? (Part 2)</a:t>
            </a:r>
            <a:endParaRPr lang="en-CA" dirty="0"/>
          </a:p>
        </p:txBody>
      </p:sp>
      <p:graphicFrame>
        <p:nvGraphicFramePr>
          <p:cNvPr id="4" name="Diagram 3">
            <a:extLst>
              <a:ext uri="{FF2B5EF4-FFF2-40B4-BE49-F238E27FC236}">
                <a16:creationId xmlns:a16="http://schemas.microsoft.com/office/drawing/2014/main" id="{B3CAFE96-FD8F-BEB7-B512-114C6B480D32}"/>
              </a:ext>
            </a:extLst>
          </p:cNvPr>
          <p:cNvGraphicFramePr/>
          <p:nvPr>
            <p:extLst>
              <p:ext uri="{D42A27DB-BD31-4B8C-83A1-F6EECF244321}">
                <p14:modId xmlns:p14="http://schemas.microsoft.com/office/powerpoint/2010/main" val="2716704852"/>
              </p:ext>
            </p:extLst>
          </p:nvPr>
        </p:nvGraphicFramePr>
        <p:xfrm>
          <a:off x="1409031" y="1636295"/>
          <a:ext cx="9373937" cy="47645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9037547-3F3B-956B-59D4-4FC3BF1A7678}"/>
              </a:ext>
            </a:extLst>
          </p:cNvPr>
          <p:cNvSpPr txBox="1"/>
          <p:nvPr/>
        </p:nvSpPr>
        <p:spPr>
          <a:xfrm>
            <a:off x="588263" y="1236185"/>
            <a:ext cx="6599320" cy="461665"/>
          </a:xfrm>
          <a:prstGeom prst="rect">
            <a:avLst/>
          </a:prstGeom>
          <a:noFill/>
        </p:spPr>
        <p:txBody>
          <a:bodyPr wrap="square">
            <a:spAutoFit/>
          </a:bodyPr>
          <a:lstStyle/>
          <a:p>
            <a:r>
              <a:rPr lang="en-CA" sz="2400" b="1" dirty="0">
                <a:solidFill>
                  <a:srgbClr val="FF0000"/>
                </a:solidFill>
              </a:rPr>
              <a:t>Introducing: </a:t>
            </a:r>
            <a:r>
              <a:rPr lang="en-CA" sz="2400" b="1" dirty="0">
                <a:solidFill>
                  <a:srgbClr val="0069BA"/>
                </a:solidFill>
              </a:rPr>
              <a:t>Buffer Pool Parallel Scan</a:t>
            </a:r>
          </a:p>
        </p:txBody>
      </p:sp>
    </p:spTree>
    <p:extLst>
      <p:ext uri="{BB962C8B-B14F-4D97-AF65-F5344CB8AC3E}">
        <p14:creationId xmlns:p14="http://schemas.microsoft.com/office/powerpoint/2010/main" val="2287158568"/>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E2C9-59D9-E459-E719-4DE98957A568}"/>
              </a:ext>
            </a:extLst>
          </p:cNvPr>
          <p:cNvSpPr>
            <a:spLocks noGrp="1"/>
          </p:cNvSpPr>
          <p:nvPr>
            <p:ph type="title"/>
          </p:nvPr>
        </p:nvSpPr>
        <p:spPr/>
        <p:txBody>
          <a:bodyPr/>
          <a:lstStyle/>
          <a:p>
            <a:r>
              <a:rPr lang="en-US" dirty="0">
                <a:solidFill>
                  <a:srgbClr val="FF0000"/>
                </a:solidFill>
              </a:rPr>
              <a:t>How much improvement is expected?</a:t>
            </a:r>
            <a:endParaRPr lang="en-CA" dirty="0"/>
          </a:p>
        </p:txBody>
      </p:sp>
      <p:pic>
        <p:nvPicPr>
          <p:cNvPr id="6" name="Picture 5">
            <a:extLst>
              <a:ext uri="{FF2B5EF4-FFF2-40B4-BE49-F238E27FC236}">
                <a16:creationId xmlns:a16="http://schemas.microsoft.com/office/drawing/2014/main" id="{E01E012F-F40C-8386-DD16-F6674D440CDD}"/>
              </a:ext>
            </a:extLst>
          </p:cNvPr>
          <p:cNvPicPr>
            <a:picLocks noChangeAspect="1"/>
          </p:cNvPicPr>
          <p:nvPr/>
        </p:nvPicPr>
        <p:blipFill>
          <a:blip r:embed="rId3"/>
          <a:stretch>
            <a:fillRect/>
          </a:stretch>
        </p:blipFill>
        <p:spPr>
          <a:xfrm>
            <a:off x="588263" y="2593027"/>
            <a:ext cx="4877773" cy="2929468"/>
          </a:xfrm>
          <a:prstGeom prst="rect">
            <a:avLst/>
          </a:prstGeom>
        </p:spPr>
      </p:pic>
      <p:sp>
        <p:nvSpPr>
          <p:cNvPr id="7" name="TextBox 6">
            <a:extLst>
              <a:ext uri="{FF2B5EF4-FFF2-40B4-BE49-F238E27FC236}">
                <a16:creationId xmlns:a16="http://schemas.microsoft.com/office/drawing/2014/main" id="{C9B02E4C-A633-495A-055C-1BABC0EFDBA0}"/>
              </a:ext>
            </a:extLst>
          </p:cNvPr>
          <p:cNvSpPr txBox="1"/>
          <p:nvPr/>
        </p:nvSpPr>
        <p:spPr>
          <a:xfrm>
            <a:off x="588263" y="1335505"/>
            <a:ext cx="8724179" cy="923330"/>
          </a:xfrm>
          <a:prstGeom prst="rect">
            <a:avLst/>
          </a:prstGeom>
          <a:noFill/>
        </p:spPr>
        <p:txBody>
          <a:bodyPr wrap="square" lIns="0" tIns="0" rIns="0" bIns="0" rtlCol="0">
            <a:spAutoFit/>
          </a:bodyPr>
          <a:lstStyle/>
          <a:p>
            <a:pPr algn="l"/>
            <a:r>
              <a:rPr lang="en-CA" sz="2000" dirty="0">
                <a:solidFill>
                  <a:srgbClr val="0069BA"/>
                </a:solidFill>
              </a:rPr>
              <a:t>Performance testing on an HPE ProLiant DL580 Server</a:t>
            </a:r>
          </a:p>
          <a:p>
            <a:pPr algn="l"/>
            <a:r>
              <a:rPr lang="en-CA" sz="2000" dirty="0">
                <a:solidFill>
                  <a:srgbClr val="FF0000"/>
                </a:solidFill>
              </a:rPr>
              <a:t>RAM: 2TB</a:t>
            </a:r>
          </a:p>
          <a:p>
            <a:pPr algn="l"/>
            <a:r>
              <a:rPr lang="en-CA" sz="2000" dirty="0">
                <a:solidFill>
                  <a:srgbClr val="FF0000"/>
                </a:solidFill>
              </a:rPr>
              <a:t>SQL Memory: 1.84TB</a:t>
            </a:r>
          </a:p>
        </p:txBody>
      </p:sp>
      <p:pic>
        <p:nvPicPr>
          <p:cNvPr id="9" name="Picture 8">
            <a:extLst>
              <a:ext uri="{FF2B5EF4-FFF2-40B4-BE49-F238E27FC236}">
                <a16:creationId xmlns:a16="http://schemas.microsoft.com/office/drawing/2014/main" id="{B44B7821-EA34-EC36-517F-F4474E8996EA}"/>
              </a:ext>
            </a:extLst>
          </p:cNvPr>
          <p:cNvPicPr>
            <a:picLocks noChangeAspect="1"/>
          </p:cNvPicPr>
          <p:nvPr/>
        </p:nvPicPr>
        <p:blipFill>
          <a:blip r:embed="rId4"/>
          <a:stretch>
            <a:fillRect/>
          </a:stretch>
        </p:blipFill>
        <p:spPr>
          <a:xfrm>
            <a:off x="5745613" y="2593027"/>
            <a:ext cx="4977251" cy="2929468"/>
          </a:xfrm>
          <a:prstGeom prst="rect">
            <a:avLst/>
          </a:prstGeom>
        </p:spPr>
      </p:pic>
    </p:spTree>
    <p:extLst>
      <p:ext uri="{BB962C8B-B14F-4D97-AF65-F5344CB8AC3E}">
        <p14:creationId xmlns:p14="http://schemas.microsoft.com/office/powerpoint/2010/main" val="254322209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E2C9-59D9-E459-E719-4DE98957A568}"/>
              </a:ext>
            </a:extLst>
          </p:cNvPr>
          <p:cNvSpPr>
            <a:spLocks noGrp="1"/>
          </p:cNvSpPr>
          <p:nvPr>
            <p:ph type="title"/>
          </p:nvPr>
        </p:nvSpPr>
        <p:spPr/>
        <p:txBody>
          <a:bodyPr/>
          <a:lstStyle/>
          <a:p>
            <a:r>
              <a:rPr lang="en-US" dirty="0">
                <a:solidFill>
                  <a:srgbClr val="FF0000"/>
                </a:solidFill>
              </a:rPr>
              <a:t>Other Performance Test Results</a:t>
            </a:r>
            <a:endParaRPr lang="en-CA" dirty="0"/>
          </a:p>
        </p:txBody>
      </p:sp>
      <p:graphicFrame>
        <p:nvGraphicFramePr>
          <p:cNvPr id="3" name="Table 2">
            <a:extLst>
              <a:ext uri="{FF2B5EF4-FFF2-40B4-BE49-F238E27FC236}">
                <a16:creationId xmlns:a16="http://schemas.microsoft.com/office/drawing/2014/main" id="{AB0521F1-C9BF-2BE1-C426-A9F74E8C590B}"/>
              </a:ext>
            </a:extLst>
          </p:cNvPr>
          <p:cNvGraphicFramePr>
            <a:graphicFrameLocks noGrp="1"/>
          </p:cNvGraphicFramePr>
          <p:nvPr>
            <p:extLst>
              <p:ext uri="{D42A27DB-BD31-4B8C-83A1-F6EECF244321}">
                <p14:modId xmlns:p14="http://schemas.microsoft.com/office/powerpoint/2010/main" val="3386659073"/>
              </p:ext>
            </p:extLst>
          </p:nvPr>
        </p:nvGraphicFramePr>
        <p:xfrm>
          <a:off x="4189959" y="1291117"/>
          <a:ext cx="7416824" cy="5340188"/>
        </p:xfrm>
        <a:graphic>
          <a:graphicData uri="http://schemas.openxmlformats.org/drawingml/2006/table">
            <a:tbl>
              <a:tblPr firstRow="1" firstCol="1" bandRow="1">
                <a:tableStyleId>{5C22544A-7EE6-4342-B048-85BDC9FD1C3A}</a:tableStyleId>
              </a:tblPr>
              <a:tblGrid>
                <a:gridCol w="1987183">
                  <a:extLst>
                    <a:ext uri="{9D8B030D-6E8A-4147-A177-3AD203B41FA5}">
                      <a16:colId xmlns:a16="http://schemas.microsoft.com/office/drawing/2014/main" val="4048393753"/>
                    </a:ext>
                  </a:extLst>
                </a:gridCol>
                <a:gridCol w="1271832">
                  <a:extLst>
                    <a:ext uri="{9D8B030D-6E8A-4147-A177-3AD203B41FA5}">
                      <a16:colId xmlns:a16="http://schemas.microsoft.com/office/drawing/2014/main" val="2928685320"/>
                    </a:ext>
                  </a:extLst>
                </a:gridCol>
                <a:gridCol w="1315718">
                  <a:extLst>
                    <a:ext uri="{9D8B030D-6E8A-4147-A177-3AD203B41FA5}">
                      <a16:colId xmlns:a16="http://schemas.microsoft.com/office/drawing/2014/main" val="3620761767"/>
                    </a:ext>
                  </a:extLst>
                </a:gridCol>
                <a:gridCol w="1315718">
                  <a:extLst>
                    <a:ext uri="{9D8B030D-6E8A-4147-A177-3AD203B41FA5}">
                      <a16:colId xmlns:a16="http://schemas.microsoft.com/office/drawing/2014/main" val="4103127841"/>
                    </a:ext>
                  </a:extLst>
                </a:gridCol>
                <a:gridCol w="1526373">
                  <a:extLst>
                    <a:ext uri="{9D8B030D-6E8A-4147-A177-3AD203B41FA5}">
                      <a16:colId xmlns:a16="http://schemas.microsoft.com/office/drawing/2014/main" val="1244287955"/>
                    </a:ext>
                  </a:extLst>
                </a:gridCol>
              </a:tblGrid>
              <a:tr h="380941">
                <a:tc>
                  <a:txBody>
                    <a:bodyPr/>
                    <a:lstStyle/>
                    <a:p>
                      <a:pPr algn="ctr">
                        <a:lnSpc>
                          <a:spcPts val="1400"/>
                        </a:lnSpc>
                        <a:spcAft>
                          <a:spcPts val="1200"/>
                        </a:spcAft>
                      </a:pPr>
                      <a:r>
                        <a:rPr lang="en-US" sz="1400" dirty="0">
                          <a:effectLst/>
                        </a:rPr>
                        <a:t>Scenario</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Serial</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Parallel (2)</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Parallel (16)</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Remark</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extLst>
                  <a:ext uri="{0D108BD9-81ED-4DB2-BD59-A6C34878D82A}">
                    <a16:rowId xmlns:a16="http://schemas.microsoft.com/office/drawing/2014/main" val="3341140364"/>
                  </a:ext>
                </a:extLst>
              </a:tr>
              <a:tr h="627171">
                <a:tc>
                  <a:txBody>
                    <a:bodyPr/>
                    <a:lstStyle/>
                    <a:p>
                      <a:pPr algn="ctr">
                        <a:lnSpc>
                          <a:spcPts val="1400"/>
                        </a:lnSpc>
                        <a:spcAft>
                          <a:spcPts val="1200"/>
                        </a:spcAft>
                      </a:pPr>
                      <a:r>
                        <a:rPr lang="en-US" sz="1400" dirty="0" err="1">
                          <a:effectLst/>
                        </a:rPr>
                        <a:t>FlushCache</a:t>
                      </a:r>
                      <a:endParaRPr lang="en-CA" sz="1200" dirty="0">
                        <a:effectLst/>
                      </a:endParaRPr>
                    </a:p>
                  </a:txBody>
                  <a:tcPr anchor="ctr"/>
                </a:tc>
                <a:tc>
                  <a:txBody>
                    <a:bodyPr/>
                    <a:lstStyle/>
                    <a:p>
                      <a:pPr algn="ctr">
                        <a:lnSpc>
                          <a:spcPts val="1400"/>
                        </a:lnSpc>
                        <a:spcAft>
                          <a:spcPts val="1200"/>
                        </a:spcAft>
                      </a:pPr>
                      <a:r>
                        <a:rPr lang="en-US" sz="1400" dirty="0">
                          <a:effectLst/>
                        </a:rPr>
                        <a:t>7</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3.3</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0.5</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15x faster</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extLst>
                  <a:ext uri="{0D108BD9-81ED-4DB2-BD59-A6C34878D82A}">
                    <a16:rowId xmlns:a16="http://schemas.microsoft.com/office/drawing/2014/main" val="1260076067"/>
                  </a:ext>
                </a:extLst>
              </a:tr>
              <a:tr h="720080">
                <a:tc>
                  <a:txBody>
                    <a:bodyPr/>
                    <a:lstStyle/>
                    <a:p>
                      <a:pPr algn="ctr">
                        <a:lnSpc>
                          <a:spcPts val="1400"/>
                        </a:lnSpc>
                        <a:spcAft>
                          <a:spcPts val="1200"/>
                        </a:spcAft>
                      </a:pPr>
                      <a:r>
                        <a:rPr lang="en-US" sz="1400" dirty="0" err="1">
                          <a:effectLst/>
                        </a:rPr>
                        <a:t>ShutdownDB</a:t>
                      </a:r>
                      <a:endParaRPr lang="en-CA" sz="1200" dirty="0">
                        <a:effectLst/>
                      </a:endParaRPr>
                    </a:p>
                    <a:p>
                      <a:pPr algn="ctr">
                        <a:lnSpc>
                          <a:spcPts val="1400"/>
                        </a:lnSpc>
                        <a:spcAft>
                          <a:spcPts val="1200"/>
                        </a:spcAft>
                      </a:pPr>
                      <a:r>
                        <a:rPr lang="en-US" sz="1400" dirty="0">
                          <a:effectLst/>
                        </a:rPr>
                        <a:t>(Small)</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6.2</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3.3</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0.5</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 </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extLst>
                  <a:ext uri="{0D108BD9-81ED-4DB2-BD59-A6C34878D82A}">
                    <a16:rowId xmlns:a16="http://schemas.microsoft.com/office/drawing/2014/main" val="1489085188"/>
                  </a:ext>
                </a:extLst>
              </a:tr>
              <a:tr h="638073">
                <a:tc>
                  <a:txBody>
                    <a:bodyPr/>
                    <a:lstStyle/>
                    <a:p>
                      <a:pPr algn="ctr">
                        <a:lnSpc>
                          <a:spcPts val="1400"/>
                        </a:lnSpc>
                        <a:spcAft>
                          <a:spcPts val="1200"/>
                        </a:spcAft>
                      </a:pPr>
                      <a:r>
                        <a:rPr lang="en-US" sz="1400">
                          <a:effectLst/>
                        </a:rPr>
                        <a:t>ShutdownDB</a:t>
                      </a:r>
                      <a:br>
                        <a:rPr lang="en-US" sz="1400">
                          <a:effectLst/>
                        </a:rPr>
                      </a:br>
                      <a:r>
                        <a:rPr lang="en-US" sz="1400">
                          <a:effectLst/>
                        </a:rPr>
                        <a:t>(Large)</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180</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120</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32</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6x faster</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extLst>
                  <a:ext uri="{0D108BD9-81ED-4DB2-BD59-A6C34878D82A}">
                    <a16:rowId xmlns:a16="http://schemas.microsoft.com/office/drawing/2014/main" val="2281821812"/>
                  </a:ext>
                </a:extLst>
              </a:tr>
              <a:tr h="730079">
                <a:tc>
                  <a:txBody>
                    <a:bodyPr/>
                    <a:lstStyle/>
                    <a:p>
                      <a:pPr algn="ctr">
                        <a:lnSpc>
                          <a:spcPts val="1400"/>
                        </a:lnSpc>
                        <a:spcAft>
                          <a:spcPts val="1200"/>
                        </a:spcAft>
                      </a:pPr>
                      <a:r>
                        <a:rPr lang="en-US" sz="1400">
                          <a:effectLst/>
                        </a:rPr>
                        <a:t>DBCC Check</a:t>
                      </a:r>
                      <a:br>
                        <a:rPr lang="en-US" sz="1400">
                          <a:effectLst/>
                        </a:rPr>
                      </a:br>
                      <a:r>
                        <a:rPr lang="en-US" sz="1400">
                          <a:effectLst/>
                        </a:rPr>
                        <a:t>(Small)</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30</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15</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2</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15x faster</a:t>
                      </a:r>
                      <a:endParaRPr lang="en-CA" sz="1200">
                        <a:effectLst/>
                      </a:endParaRPr>
                    </a:p>
                    <a:p>
                      <a:pPr algn="ctr">
                        <a:lnSpc>
                          <a:spcPts val="1400"/>
                        </a:lnSpc>
                        <a:spcAft>
                          <a:spcPts val="1200"/>
                        </a:spcAft>
                      </a:pPr>
                      <a:r>
                        <a:rPr lang="en-US" sz="1400">
                          <a:effectLst/>
                        </a:rPr>
                        <a:t>4 scans</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extLst>
                  <a:ext uri="{0D108BD9-81ED-4DB2-BD59-A6C34878D82A}">
                    <a16:rowId xmlns:a16="http://schemas.microsoft.com/office/drawing/2014/main" val="2876789628"/>
                  </a:ext>
                </a:extLst>
              </a:tr>
              <a:tr h="720080">
                <a:tc>
                  <a:txBody>
                    <a:bodyPr/>
                    <a:lstStyle/>
                    <a:p>
                      <a:pPr algn="ctr">
                        <a:lnSpc>
                          <a:spcPts val="1400"/>
                        </a:lnSpc>
                        <a:spcAft>
                          <a:spcPts val="1200"/>
                        </a:spcAft>
                      </a:pPr>
                      <a:r>
                        <a:rPr lang="en-US" sz="1400">
                          <a:effectLst/>
                        </a:rPr>
                        <a:t>DBCC Check</a:t>
                      </a:r>
                      <a:br>
                        <a:rPr lang="en-US" sz="1400">
                          <a:effectLst/>
                        </a:rPr>
                      </a:br>
                      <a:r>
                        <a:rPr lang="en-US" sz="1400">
                          <a:effectLst/>
                        </a:rPr>
                        <a:t>(Large)</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55</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30</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5.4</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10x faster</a:t>
                      </a:r>
                      <a:endParaRPr lang="en-CA" sz="1200">
                        <a:effectLst/>
                      </a:endParaRPr>
                    </a:p>
                    <a:p>
                      <a:pPr algn="ctr">
                        <a:lnSpc>
                          <a:spcPts val="1400"/>
                        </a:lnSpc>
                        <a:spcAft>
                          <a:spcPts val="1200"/>
                        </a:spcAft>
                      </a:pPr>
                      <a:r>
                        <a:rPr lang="en-US" sz="1400">
                          <a:effectLst/>
                        </a:rPr>
                        <a:t>4 scans</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extLst>
                  <a:ext uri="{0D108BD9-81ED-4DB2-BD59-A6C34878D82A}">
                    <a16:rowId xmlns:a16="http://schemas.microsoft.com/office/drawing/2014/main" val="1372825292"/>
                  </a:ext>
                </a:extLst>
              </a:tr>
              <a:tr h="380941">
                <a:tc>
                  <a:txBody>
                    <a:bodyPr/>
                    <a:lstStyle/>
                    <a:p>
                      <a:pPr algn="ctr">
                        <a:lnSpc>
                          <a:spcPts val="1400"/>
                        </a:lnSpc>
                        <a:spcAft>
                          <a:spcPts val="1200"/>
                        </a:spcAft>
                      </a:pPr>
                      <a:r>
                        <a:rPr lang="en-US" sz="1400">
                          <a:effectLst/>
                        </a:rPr>
                        <a:t>CreateDB</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7</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3.4</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0.5</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Run </a:t>
                      </a:r>
                      <a:r>
                        <a:rPr lang="en-US" sz="1400" dirty="0" err="1">
                          <a:effectLst/>
                        </a:rPr>
                        <a:t>FlushCache</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extLst>
                  <a:ext uri="{0D108BD9-81ED-4DB2-BD59-A6C34878D82A}">
                    <a16:rowId xmlns:a16="http://schemas.microsoft.com/office/drawing/2014/main" val="3274584309"/>
                  </a:ext>
                </a:extLst>
              </a:tr>
              <a:tr h="380941">
                <a:tc>
                  <a:txBody>
                    <a:bodyPr/>
                    <a:lstStyle/>
                    <a:p>
                      <a:pPr algn="ctr">
                        <a:lnSpc>
                          <a:spcPts val="1400"/>
                        </a:lnSpc>
                        <a:spcAft>
                          <a:spcPts val="1200"/>
                        </a:spcAft>
                      </a:pPr>
                      <a:r>
                        <a:rPr lang="en-US" sz="1400">
                          <a:effectLst/>
                        </a:rPr>
                        <a:t>BackupDB</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7</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3.4</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0.5</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Run </a:t>
                      </a:r>
                      <a:r>
                        <a:rPr lang="en-US" sz="1400" dirty="0" err="1">
                          <a:effectLst/>
                        </a:rPr>
                        <a:t>FlushCache</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extLst>
                  <a:ext uri="{0D108BD9-81ED-4DB2-BD59-A6C34878D82A}">
                    <a16:rowId xmlns:a16="http://schemas.microsoft.com/office/drawing/2014/main" val="1762710566"/>
                  </a:ext>
                </a:extLst>
              </a:tr>
              <a:tr h="380941">
                <a:tc>
                  <a:txBody>
                    <a:bodyPr/>
                    <a:lstStyle/>
                    <a:p>
                      <a:pPr algn="ctr">
                        <a:lnSpc>
                          <a:spcPts val="1400"/>
                        </a:lnSpc>
                        <a:spcAft>
                          <a:spcPts val="1200"/>
                        </a:spcAft>
                      </a:pPr>
                      <a:r>
                        <a:rPr lang="en-US" sz="1400">
                          <a:effectLst/>
                        </a:rPr>
                        <a:t>RestoreLog</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17</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7.8</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1.1</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Run 2 </a:t>
                      </a:r>
                      <a:r>
                        <a:rPr lang="en-US" sz="1400" dirty="0" err="1">
                          <a:effectLst/>
                        </a:rPr>
                        <a:t>FlushCache</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extLst>
                  <a:ext uri="{0D108BD9-81ED-4DB2-BD59-A6C34878D82A}">
                    <a16:rowId xmlns:a16="http://schemas.microsoft.com/office/drawing/2014/main" val="3616090987"/>
                  </a:ext>
                </a:extLst>
              </a:tr>
              <a:tr h="380941">
                <a:tc>
                  <a:txBody>
                    <a:bodyPr/>
                    <a:lstStyle/>
                    <a:p>
                      <a:pPr algn="ctr">
                        <a:lnSpc>
                          <a:spcPts val="1400"/>
                        </a:lnSpc>
                        <a:spcAft>
                          <a:spcPts val="1200"/>
                        </a:spcAft>
                      </a:pPr>
                      <a:r>
                        <a:rPr lang="en-US" sz="1400">
                          <a:effectLst/>
                        </a:rPr>
                        <a:t>DropCleanBuffers</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100</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51</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a:effectLst/>
                        </a:rPr>
                        <a:t>29</a:t>
                      </a:r>
                      <a:endParaRPr lang="en-CA" sz="120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tc>
                  <a:txBody>
                    <a:bodyPr/>
                    <a:lstStyle/>
                    <a:p>
                      <a:pPr algn="ctr">
                        <a:lnSpc>
                          <a:spcPts val="1400"/>
                        </a:lnSpc>
                        <a:spcAft>
                          <a:spcPts val="1200"/>
                        </a:spcAft>
                      </a:pPr>
                      <a:r>
                        <a:rPr lang="en-US" sz="1400" dirty="0">
                          <a:effectLst/>
                        </a:rPr>
                        <a:t>4x faster</a:t>
                      </a:r>
                      <a:endParaRPr lang="en-CA" sz="1200" dirty="0">
                        <a:effectLst/>
                        <a:latin typeface="Verdana" panose="020B0604030504040204" pitchFamily="34" charset="0"/>
                        <a:ea typeface="SimSun" panose="02010600030101010101" pitchFamily="2" charset="-122"/>
                        <a:cs typeface="Times New Roman" panose="02020603050405020304" pitchFamily="18" charset="0"/>
                      </a:endParaRPr>
                    </a:p>
                  </a:txBody>
                  <a:tcPr marL="49028" marR="49028" marT="49028" marB="49028" anchor="ctr"/>
                </a:tc>
                <a:extLst>
                  <a:ext uri="{0D108BD9-81ED-4DB2-BD59-A6C34878D82A}">
                    <a16:rowId xmlns:a16="http://schemas.microsoft.com/office/drawing/2014/main" val="2161557586"/>
                  </a:ext>
                </a:extLst>
              </a:tr>
            </a:tbl>
          </a:graphicData>
        </a:graphic>
      </p:graphicFrame>
      <p:sp>
        <p:nvSpPr>
          <p:cNvPr id="5" name="Rectangle: Rounded Corners 4">
            <a:extLst>
              <a:ext uri="{FF2B5EF4-FFF2-40B4-BE49-F238E27FC236}">
                <a16:creationId xmlns:a16="http://schemas.microsoft.com/office/drawing/2014/main" id="{955BA919-AB58-75C0-496A-AC59B222A4F5}"/>
              </a:ext>
            </a:extLst>
          </p:cNvPr>
          <p:cNvSpPr/>
          <p:nvPr/>
        </p:nvSpPr>
        <p:spPr bwMode="auto">
          <a:xfrm>
            <a:off x="585217" y="1291117"/>
            <a:ext cx="3212342" cy="213788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CA" sz="1600" dirty="0">
                <a:solidFill>
                  <a:schemeClr val="bg1"/>
                </a:solidFill>
              </a:rPr>
              <a:t>H/W Configuration:</a:t>
            </a:r>
          </a:p>
          <a:p>
            <a:r>
              <a:rPr lang="en-CA" sz="1600" dirty="0">
                <a:solidFill>
                  <a:schemeClr val="bg1"/>
                </a:solidFill>
              </a:rPr>
              <a:t>HP DL580</a:t>
            </a:r>
          </a:p>
          <a:p>
            <a:r>
              <a:rPr lang="en-CA" sz="1600" dirty="0">
                <a:solidFill>
                  <a:schemeClr val="bg1"/>
                </a:solidFill>
              </a:rPr>
              <a:t>RAM: 2TB</a:t>
            </a:r>
          </a:p>
          <a:p>
            <a:r>
              <a:rPr lang="en-CA" sz="1600" dirty="0">
                <a:solidFill>
                  <a:schemeClr val="bg1"/>
                </a:solidFill>
              </a:rPr>
              <a:t>BP: 1TB (~140M BUFs)</a:t>
            </a:r>
          </a:p>
          <a:p>
            <a:r>
              <a:rPr lang="en-CA" sz="1600" dirty="0">
                <a:solidFill>
                  <a:schemeClr val="bg1"/>
                </a:solidFill>
              </a:rPr>
              <a:t>Small DB: 1MB</a:t>
            </a:r>
          </a:p>
          <a:p>
            <a:r>
              <a:rPr lang="en-CA" sz="1600" dirty="0">
                <a:solidFill>
                  <a:schemeClr val="bg1"/>
                </a:solidFill>
              </a:rPr>
              <a:t>Large DB: 1TB</a:t>
            </a:r>
          </a:p>
          <a:p>
            <a:r>
              <a:rPr lang="en-CA" sz="1600" dirty="0">
                <a:solidFill>
                  <a:schemeClr val="bg1"/>
                </a:solidFill>
              </a:rPr>
              <a:t>Metric: Elapsed time in secs</a:t>
            </a:r>
          </a:p>
        </p:txBody>
      </p:sp>
    </p:spTree>
    <p:extLst>
      <p:ext uri="{BB962C8B-B14F-4D97-AF65-F5344CB8AC3E}">
        <p14:creationId xmlns:p14="http://schemas.microsoft.com/office/powerpoint/2010/main" val="128645610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E2C9-59D9-E459-E719-4DE98957A568}"/>
              </a:ext>
            </a:extLst>
          </p:cNvPr>
          <p:cNvSpPr>
            <a:spLocks noGrp="1"/>
          </p:cNvSpPr>
          <p:nvPr>
            <p:ph type="title"/>
          </p:nvPr>
        </p:nvSpPr>
        <p:spPr/>
        <p:txBody>
          <a:bodyPr/>
          <a:lstStyle/>
          <a:p>
            <a:r>
              <a:rPr lang="en-US" dirty="0">
                <a:solidFill>
                  <a:srgbClr val="FF0000"/>
                </a:solidFill>
              </a:rPr>
              <a:t>Configuration and Logging (Trace Flags)</a:t>
            </a:r>
            <a:endParaRPr lang="en-CA" dirty="0"/>
          </a:p>
        </p:txBody>
      </p:sp>
      <p:graphicFrame>
        <p:nvGraphicFramePr>
          <p:cNvPr id="3" name="Table 9">
            <a:extLst>
              <a:ext uri="{FF2B5EF4-FFF2-40B4-BE49-F238E27FC236}">
                <a16:creationId xmlns:a16="http://schemas.microsoft.com/office/drawing/2014/main" id="{F90D4FEF-5160-BEB4-DE0A-E16927DDD14D}"/>
              </a:ext>
            </a:extLst>
          </p:cNvPr>
          <p:cNvGraphicFramePr>
            <a:graphicFrameLocks noGrp="1"/>
          </p:cNvGraphicFramePr>
          <p:nvPr>
            <p:extLst>
              <p:ext uri="{D42A27DB-BD31-4B8C-83A1-F6EECF244321}">
                <p14:modId xmlns:p14="http://schemas.microsoft.com/office/powerpoint/2010/main" val="3569622344"/>
              </p:ext>
            </p:extLst>
          </p:nvPr>
        </p:nvGraphicFramePr>
        <p:xfrm>
          <a:off x="588262" y="1247083"/>
          <a:ext cx="10767093" cy="4929779"/>
        </p:xfrm>
        <a:graphic>
          <a:graphicData uri="http://schemas.openxmlformats.org/drawingml/2006/table">
            <a:tbl>
              <a:tblPr firstRow="1" bandRow="1">
                <a:tableStyleId>{5C22544A-7EE6-4342-B048-85BDC9FD1C3A}</a:tableStyleId>
              </a:tblPr>
              <a:tblGrid>
                <a:gridCol w="1811287">
                  <a:extLst>
                    <a:ext uri="{9D8B030D-6E8A-4147-A177-3AD203B41FA5}">
                      <a16:colId xmlns:a16="http://schemas.microsoft.com/office/drawing/2014/main" val="2697577175"/>
                    </a:ext>
                  </a:extLst>
                </a:gridCol>
                <a:gridCol w="8955806">
                  <a:extLst>
                    <a:ext uri="{9D8B030D-6E8A-4147-A177-3AD203B41FA5}">
                      <a16:colId xmlns:a16="http://schemas.microsoft.com/office/drawing/2014/main" val="3454010852"/>
                    </a:ext>
                  </a:extLst>
                </a:gridCol>
              </a:tblGrid>
              <a:tr h="402014">
                <a:tc>
                  <a:txBody>
                    <a:bodyPr/>
                    <a:lstStyle/>
                    <a:p>
                      <a:pPr algn="ctr"/>
                      <a:r>
                        <a:rPr lang="en-CA" sz="1600" dirty="0"/>
                        <a:t>Trace Flag</a:t>
                      </a:r>
                    </a:p>
                  </a:txBody>
                  <a:tcPr/>
                </a:tc>
                <a:tc>
                  <a:txBody>
                    <a:bodyPr/>
                    <a:lstStyle/>
                    <a:p>
                      <a:pPr algn="ctr"/>
                      <a:r>
                        <a:rPr lang="en-CA" sz="1600" dirty="0"/>
                        <a:t>Description</a:t>
                      </a:r>
                    </a:p>
                  </a:txBody>
                  <a:tcPr/>
                </a:tc>
                <a:extLst>
                  <a:ext uri="{0D108BD9-81ED-4DB2-BD59-A6C34878D82A}">
                    <a16:rowId xmlns:a16="http://schemas.microsoft.com/office/drawing/2014/main" val="1982231042"/>
                  </a:ext>
                </a:extLst>
              </a:tr>
              <a:tr h="402014">
                <a:tc>
                  <a:txBody>
                    <a:bodyPr/>
                    <a:lstStyle/>
                    <a:p>
                      <a:pPr algn="ctr"/>
                      <a:r>
                        <a:rPr lang="en-CA" sz="1600" dirty="0"/>
                        <a:t>892</a:t>
                      </a:r>
                    </a:p>
                  </a:txBody>
                  <a:tcPr anchor="ctr"/>
                </a:tc>
                <a:tc>
                  <a:txBody>
                    <a:bodyPr/>
                    <a:lstStyle/>
                    <a:p>
                      <a:r>
                        <a:rPr lang="en-US" sz="1600" dirty="0"/>
                        <a:t>Disable Buffer Pool parallel scan feature</a:t>
                      </a:r>
                      <a:endParaRPr lang="en-CA" sz="1600" dirty="0"/>
                    </a:p>
                  </a:txBody>
                  <a:tcPr anchor="ctr"/>
                </a:tc>
                <a:extLst>
                  <a:ext uri="{0D108BD9-81ED-4DB2-BD59-A6C34878D82A}">
                    <a16:rowId xmlns:a16="http://schemas.microsoft.com/office/drawing/2014/main" val="3524472336"/>
                  </a:ext>
                </a:extLst>
              </a:tr>
              <a:tr h="402014">
                <a:tc>
                  <a:txBody>
                    <a:bodyPr/>
                    <a:lstStyle/>
                    <a:p>
                      <a:pPr algn="ctr"/>
                      <a:r>
                        <a:rPr lang="en-CA" sz="1600" dirty="0"/>
                        <a:t>893</a:t>
                      </a:r>
                    </a:p>
                  </a:txBody>
                  <a:tcPr anchor="ctr"/>
                </a:tc>
                <a:tc>
                  <a:txBody>
                    <a:bodyPr/>
                    <a:lstStyle/>
                    <a:p>
                      <a:pPr algn="l" rtl="0" fontAlgn="base"/>
                      <a:r>
                        <a:rPr lang="en-US" sz="1600" kern="1200" dirty="0">
                          <a:solidFill>
                            <a:schemeClr val="dk1"/>
                          </a:solidFill>
                          <a:latin typeface="+mn-lt"/>
                          <a:ea typeface="+mn-ea"/>
                          <a:cs typeface="+mn-cs"/>
                        </a:rPr>
                        <a:t>Enable Buffer Pool scan diagnostic trace (</a:t>
                      </a:r>
                      <a:r>
                        <a:rPr lang="en-US" sz="1600" kern="1200" dirty="0" err="1">
                          <a:solidFill>
                            <a:schemeClr val="dk1"/>
                          </a:solidFill>
                          <a:latin typeface="+mn-lt"/>
                          <a:ea typeface="+mn-ea"/>
                          <a:cs typeface="+mn-cs"/>
                        </a:rPr>
                        <a:t>errorlog</a:t>
                      </a:r>
                      <a:r>
                        <a:rPr lang="en-US" sz="1600" kern="1200" dirty="0">
                          <a:solidFill>
                            <a:schemeClr val="dk1"/>
                          </a:solidFill>
                          <a:latin typeface="+mn-lt"/>
                          <a:ea typeface="+mn-ea"/>
                          <a:cs typeface="+mn-cs"/>
                        </a:rPr>
                        <a:t>). </a:t>
                      </a:r>
                    </a:p>
                  </a:txBody>
                  <a:tcPr marT="22860" marB="22860" anchor="ctr"/>
                </a:tc>
                <a:extLst>
                  <a:ext uri="{0D108BD9-81ED-4DB2-BD59-A6C34878D82A}">
                    <a16:rowId xmlns:a16="http://schemas.microsoft.com/office/drawing/2014/main" val="2649525079"/>
                  </a:ext>
                </a:extLst>
              </a:tr>
              <a:tr h="402014">
                <a:tc>
                  <a:txBody>
                    <a:bodyPr/>
                    <a:lstStyle/>
                    <a:p>
                      <a:pPr algn="ctr"/>
                      <a:r>
                        <a:rPr lang="en-CA" sz="1600" dirty="0"/>
                        <a:t>894</a:t>
                      </a:r>
                    </a:p>
                  </a:txBody>
                  <a:tcPr anchor="ctr"/>
                </a:tc>
                <a:tc>
                  <a:txBody>
                    <a:bodyPr/>
                    <a:lstStyle/>
                    <a:p>
                      <a:pPr algn="l" rtl="0" fontAlgn="base"/>
                      <a:r>
                        <a:rPr lang="en-US" sz="1600" kern="1200" dirty="0">
                          <a:solidFill>
                            <a:schemeClr val="dk1"/>
                          </a:solidFill>
                          <a:latin typeface="+mn-lt"/>
                          <a:ea typeface="+mn-ea"/>
                          <a:cs typeface="+mn-cs"/>
                        </a:rPr>
                        <a:t>Enable Buffer Pool scan verbose trace (</a:t>
                      </a:r>
                      <a:r>
                        <a:rPr lang="en-US" sz="1600" kern="1200" dirty="0" err="1">
                          <a:solidFill>
                            <a:schemeClr val="dk1"/>
                          </a:solidFill>
                          <a:latin typeface="+mn-lt"/>
                          <a:ea typeface="+mn-ea"/>
                          <a:cs typeface="+mn-cs"/>
                        </a:rPr>
                        <a:t>errorlog</a:t>
                      </a:r>
                      <a:r>
                        <a:rPr lang="en-US" sz="1600" kern="1200" dirty="0">
                          <a:solidFill>
                            <a:schemeClr val="dk1"/>
                          </a:solidFill>
                          <a:latin typeface="+mn-lt"/>
                          <a:ea typeface="+mn-ea"/>
                          <a:cs typeface="+mn-cs"/>
                        </a:rPr>
                        <a:t>). </a:t>
                      </a:r>
                    </a:p>
                  </a:txBody>
                  <a:tcPr marT="22860" marB="22860" anchor="ctr"/>
                </a:tc>
                <a:extLst>
                  <a:ext uri="{0D108BD9-81ED-4DB2-BD59-A6C34878D82A}">
                    <a16:rowId xmlns:a16="http://schemas.microsoft.com/office/drawing/2014/main" val="1445375298"/>
                  </a:ext>
                </a:extLst>
              </a:tr>
              <a:tr h="1056827">
                <a:tc>
                  <a:txBody>
                    <a:bodyPr/>
                    <a:lstStyle/>
                    <a:p>
                      <a:pPr algn="ctr"/>
                      <a:r>
                        <a:rPr lang="en-CA" sz="1600" dirty="0"/>
                        <a:t>889</a:t>
                      </a:r>
                    </a:p>
                  </a:txBody>
                  <a:tcPr anchor="ctr"/>
                </a:tc>
                <a:tc>
                  <a:txBody>
                    <a:bodyPr/>
                    <a:lstStyle/>
                    <a:p>
                      <a:pPr algn="l" rtl="0" fontAlgn="base"/>
                      <a:r>
                        <a:rPr lang="en-US" sz="1600" kern="1200" dirty="0">
                          <a:solidFill>
                            <a:schemeClr val="dk1"/>
                          </a:solidFill>
                          <a:latin typeface="+mn-lt"/>
                          <a:ea typeface="+mn-ea"/>
                          <a:cs typeface="+mn-cs"/>
                        </a:rPr>
                        <a:t>Always report long buffer pool scan complete messages (error 898) in the </a:t>
                      </a:r>
                      <a:r>
                        <a:rPr lang="en-US" sz="1600" kern="1200" dirty="0" err="1">
                          <a:solidFill>
                            <a:schemeClr val="dk1"/>
                          </a:solidFill>
                          <a:latin typeface="+mn-lt"/>
                          <a:ea typeface="+mn-ea"/>
                          <a:cs typeface="+mn-cs"/>
                        </a:rPr>
                        <a:t>errorlog</a:t>
                      </a:r>
                      <a:r>
                        <a:rPr lang="en-US" sz="1600" kern="1200" dirty="0">
                          <a:solidFill>
                            <a:schemeClr val="dk1"/>
                          </a:solidFill>
                          <a:latin typeface="+mn-lt"/>
                          <a:ea typeface="+mn-ea"/>
                          <a:cs typeface="+mn-cs"/>
                        </a:rPr>
                        <a:t>. </a:t>
                      </a:r>
                      <a:br>
                        <a:rPr lang="en-US" sz="1600" kern="1200" dirty="0">
                          <a:solidFill>
                            <a:schemeClr val="dk1"/>
                          </a:solidFill>
                          <a:latin typeface="+mn-lt"/>
                          <a:ea typeface="+mn-ea"/>
                          <a:cs typeface="+mn-cs"/>
                        </a:rPr>
                      </a:br>
                      <a:r>
                        <a:rPr lang="en-US" sz="1600" kern="1200" dirty="0">
                          <a:solidFill>
                            <a:schemeClr val="dk1"/>
                          </a:solidFill>
                          <a:latin typeface="+mn-lt"/>
                          <a:ea typeface="+mn-ea"/>
                          <a:cs typeface="+mn-cs"/>
                        </a:rPr>
                        <a:t>This allows to collect the buffer pool scan diagnostics regardless of duration threshold. </a:t>
                      </a:r>
                    </a:p>
                  </a:txBody>
                  <a:tcPr marT="22860" marB="22860" anchor="ctr"/>
                </a:tc>
                <a:extLst>
                  <a:ext uri="{0D108BD9-81ED-4DB2-BD59-A6C34878D82A}">
                    <a16:rowId xmlns:a16="http://schemas.microsoft.com/office/drawing/2014/main" val="2781471911"/>
                  </a:ext>
                </a:extLst>
              </a:tr>
              <a:tr h="402014">
                <a:tc>
                  <a:txBody>
                    <a:bodyPr/>
                    <a:lstStyle/>
                    <a:p>
                      <a:pPr algn="ctr"/>
                      <a:r>
                        <a:rPr lang="en-CA" sz="1600" dirty="0"/>
                        <a:t>890</a:t>
                      </a:r>
                    </a:p>
                  </a:txBody>
                  <a:tcPr anchor="ctr"/>
                </a:tc>
                <a:tc>
                  <a:txBody>
                    <a:bodyPr/>
                    <a:lstStyle/>
                    <a:p>
                      <a:pPr algn="l" rtl="0" fontAlgn="base"/>
                      <a:r>
                        <a:rPr lang="en-US" sz="1600" kern="1200" dirty="0">
                          <a:solidFill>
                            <a:schemeClr val="dk1"/>
                          </a:solidFill>
                          <a:latin typeface="+mn-lt"/>
                          <a:ea typeface="+mn-ea"/>
                          <a:cs typeface="+mn-cs"/>
                        </a:rPr>
                        <a:t>Turn off long buffer pool scan complete messages (error 898) in the </a:t>
                      </a:r>
                      <a:r>
                        <a:rPr lang="en-US" sz="1600" kern="1200" dirty="0" err="1">
                          <a:solidFill>
                            <a:schemeClr val="dk1"/>
                          </a:solidFill>
                          <a:latin typeface="+mn-lt"/>
                          <a:ea typeface="+mn-ea"/>
                          <a:cs typeface="+mn-cs"/>
                        </a:rPr>
                        <a:t>errorlog</a:t>
                      </a:r>
                      <a:r>
                        <a:rPr lang="en-US" sz="1600" kern="1200" dirty="0">
                          <a:solidFill>
                            <a:schemeClr val="dk1"/>
                          </a:solidFill>
                          <a:latin typeface="+mn-lt"/>
                          <a:ea typeface="+mn-ea"/>
                          <a:cs typeface="+mn-cs"/>
                        </a:rPr>
                        <a:t>. </a:t>
                      </a:r>
                    </a:p>
                  </a:txBody>
                  <a:tcPr marT="22860" marB="22860" anchor="ctr"/>
                </a:tc>
                <a:extLst>
                  <a:ext uri="{0D108BD9-81ED-4DB2-BD59-A6C34878D82A}">
                    <a16:rowId xmlns:a16="http://schemas.microsoft.com/office/drawing/2014/main" val="728116774"/>
                  </a:ext>
                </a:extLst>
              </a:tr>
              <a:tr h="555282">
                <a:tc>
                  <a:txBody>
                    <a:bodyPr/>
                    <a:lstStyle/>
                    <a:p>
                      <a:pPr algn="ctr"/>
                      <a:r>
                        <a:rPr lang="en-CA" sz="1600" dirty="0"/>
                        <a:t>895</a:t>
                      </a:r>
                    </a:p>
                  </a:txBody>
                  <a:tcPr anchor="ctr"/>
                </a:tc>
                <a:tc>
                  <a:txBody>
                    <a:bodyPr/>
                    <a:lstStyle/>
                    <a:p>
                      <a:pPr algn="l" rtl="0" fontAlgn="base"/>
                      <a:r>
                        <a:rPr lang="en-US" sz="1600" kern="1200" dirty="0">
                          <a:solidFill>
                            <a:schemeClr val="dk1"/>
                          </a:solidFill>
                          <a:latin typeface="+mn-lt"/>
                          <a:ea typeface="+mn-ea"/>
                          <a:cs typeface="+mn-cs"/>
                        </a:rPr>
                        <a:t>Customize the maximum number of parallel tasks for Buffer Pool parallel scan. </a:t>
                      </a:r>
                      <a:br>
                        <a:rPr lang="en-US" sz="1600" kern="1200" dirty="0">
                          <a:solidFill>
                            <a:schemeClr val="dk1"/>
                          </a:solidFill>
                          <a:latin typeface="+mn-lt"/>
                          <a:ea typeface="+mn-ea"/>
                          <a:cs typeface="+mn-cs"/>
                        </a:rPr>
                      </a:br>
                      <a:r>
                        <a:rPr lang="en-US" sz="1600" kern="1200" dirty="0">
                          <a:solidFill>
                            <a:schemeClr val="dk1"/>
                          </a:solidFill>
                          <a:latin typeface="+mn-lt"/>
                          <a:ea typeface="+mn-ea"/>
                          <a:cs typeface="+mn-cs"/>
                        </a:rPr>
                        <a:t>When the flag is on, use the limit from the XDB config or the registry. </a:t>
                      </a:r>
                    </a:p>
                  </a:txBody>
                  <a:tcPr marT="22860" marB="22860" anchor="ctr"/>
                </a:tc>
                <a:extLst>
                  <a:ext uri="{0D108BD9-81ED-4DB2-BD59-A6C34878D82A}">
                    <a16:rowId xmlns:a16="http://schemas.microsoft.com/office/drawing/2014/main" val="844734810"/>
                  </a:ext>
                </a:extLst>
              </a:tr>
              <a:tr h="1307600">
                <a:tc>
                  <a:txBody>
                    <a:bodyPr/>
                    <a:lstStyle/>
                    <a:p>
                      <a:pPr algn="ctr"/>
                      <a:r>
                        <a:rPr lang="en-CA" sz="1600" dirty="0"/>
                        <a:t>897</a:t>
                      </a:r>
                    </a:p>
                  </a:txBody>
                  <a:tcPr anchor="ctr"/>
                </a:tc>
                <a:tc>
                  <a:txBody>
                    <a:bodyPr/>
                    <a:lstStyle/>
                    <a:p>
                      <a:pPr algn="l" rtl="0" fontAlgn="base"/>
                      <a:r>
                        <a:rPr lang="en-US" sz="1600" kern="1200" dirty="0">
                          <a:solidFill>
                            <a:schemeClr val="dk1"/>
                          </a:solidFill>
                          <a:latin typeface="+mn-lt"/>
                          <a:ea typeface="+mn-ea"/>
                          <a:cs typeface="+mn-cs"/>
                        </a:rPr>
                        <a:t>Use the maximum number of parallel tasks for Buffer Pool parallel scan. </a:t>
                      </a:r>
                      <a:br>
                        <a:rPr lang="en-US" sz="1600" kern="1200" dirty="0">
                          <a:solidFill>
                            <a:schemeClr val="dk1"/>
                          </a:solidFill>
                          <a:latin typeface="+mn-lt"/>
                          <a:ea typeface="+mn-ea"/>
                          <a:cs typeface="+mn-cs"/>
                        </a:rPr>
                      </a:br>
                      <a:r>
                        <a:rPr lang="en-US" sz="1600" kern="1200" dirty="0">
                          <a:solidFill>
                            <a:schemeClr val="dk1"/>
                          </a:solidFill>
                          <a:latin typeface="+mn-lt"/>
                          <a:ea typeface="+mn-ea"/>
                          <a:cs typeface="+mn-cs"/>
                        </a:rPr>
                        <a:t>This enforces Buffer Pool scan to always use the maximum number of parallel tasks. </a:t>
                      </a:r>
                    </a:p>
                    <a:p>
                      <a:pPr algn="l" rtl="0" fontAlgn="base"/>
                      <a:r>
                        <a:rPr lang="en-US" sz="1600" kern="1200" dirty="0">
                          <a:solidFill>
                            <a:schemeClr val="dk1"/>
                          </a:solidFill>
                          <a:latin typeface="+mn-lt"/>
                          <a:ea typeface="+mn-ea"/>
                          <a:cs typeface="+mn-cs"/>
                        </a:rPr>
                        <a:t>This can be useful for testing purpose as well to simulate parallel scan behavior even without a large number of buffers. </a:t>
                      </a:r>
                    </a:p>
                  </a:txBody>
                  <a:tcPr marT="22860" marB="22860" anchor="ctr"/>
                </a:tc>
                <a:extLst>
                  <a:ext uri="{0D108BD9-81ED-4DB2-BD59-A6C34878D82A}">
                    <a16:rowId xmlns:a16="http://schemas.microsoft.com/office/drawing/2014/main" val="2241102378"/>
                  </a:ext>
                </a:extLst>
              </a:tr>
            </a:tbl>
          </a:graphicData>
        </a:graphic>
      </p:graphicFrame>
    </p:spTree>
    <p:extLst>
      <p:ext uri="{BB962C8B-B14F-4D97-AF65-F5344CB8AC3E}">
        <p14:creationId xmlns:p14="http://schemas.microsoft.com/office/powerpoint/2010/main" val="367494690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8E2C9-59D9-E459-E719-4DE98957A568}"/>
              </a:ext>
            </a:extLst>
          </p:cNvPr>
          <p:cNvSpPr>
            <a:spLocks noGrp="1"/>
          </p:cNvSpPr>
          <p:nvPr>
            <p:ph type="title"/>
          </p:nvPr>
        </p:nvSpPr>
        <p:spPr/>
        <p:txBody>
          <a:bodyPr/>
          <a:lstStyle/>
          <a:p>
            <a:r>
              <a:rPr lang="en-US" dirty="0">
                <a:solidFill>
                  <a:srgbClr val="FF0000"/>
                </a:solidFill>
              </a:rPr>
              <a:t>Configuration and Logging (XE)</a:t>
            </a:r>
            <a:endParaRPr lang="en-CA" dirty="0"/>
          </a:p>
        </p:txBody>
      </p:sp>
      <p:graphicFrame>
        <p:nvGraphicFramePr>
          <p:cNvPr id="4" name="Table 3">
            <a:extLst>
              <a:ext uri="{FF2B5EF4-FFF2-40B4-BE49-F238E27FC236}">
                <a16:creationId xmlns:a16="http://schemas.microsoft.com/office/drawing/2014/main" id="{80FA2E2D-D618-F73F-936D-FD9E720A29F4}"/>
              </a:ext>
            </a:extLst>
          </p:cNvPr>
          <p:cNvGraphicFramePr>
            <a:graphicFrameLocks noGrp="1"/>
          </p:cNvGraphicFramePr>
          <p:nvPr>
            <p:extLst>
              <p:ext uri="{D42A27DB-BD31-4B8C-83A1-F6EECF244321}">
                <p14:modId xmlns:p14="http://schemas.microsoft.com/office/powerpoint/2010/main" val="320870713"/>
              </p:ext>
            </p:extLst>
          </p:nvPr>
        </p:nvGraphicFramePr>
        <p:xfrm>
          <a:off x="588262" y="1384176"/>
          <a:ext cx="8070545" cy="4774027"/>
        </p:xfrm>
        <a:graphic>
          <a:graphicData uri="http://schemas.openxmlformats.org/drawingml/2006/table">
            <a:tbl>
              <a:tblPr firstRow="1" bandRow="1">
                <a:tableStyleId>{5C22544A-7EE6-4342-B048-85BDC9FD1C3A}</a:tableStyleId>
              </a:tblPr>
              <a:tblGrid>
                <a:gridCol w="4333596">
                  <a:extLst>
                    <a:ext uri="{9D8B030D-6E8A-4147-A177-3AD203B41FA5}">
                      <a16:colId xmlns:a16="http://schemas.microsoft.com/office/drawing/2014/main" val="1422638710"/>
                    </a:ext>
                  </a:extLst>
                </a:gridCol>
                <a:gridCol w="3736949">
                  <a:extLst>
                    <a:ext uri="{9D8B030D-6E8A-4147-A177-3AD203B41FA5}">
                      <a16:colId xmlns:a16="http://schemas.microsoft.com/office/drawing/2014/main" val="3506243743"/>
                    </a:ext>
                  </a:extLst>
                </a:gridCol>
              </a:tblGrid>
              <a:tr h="426968">
                <a:tc>
                  <a:txBody>
                    <a:bodyPr/>
                    <a:lstStyle/>
                    <a:p>
                      <a:pPr algn="ctr"/>
                      <a:r>
                        <a:rPr lang="en-CA" dirty="0"/>
                        <a:t>Event Name</a:t>
                      </a:r>
                    </a:p>
                  </a:txBody>
                  <a:tcPr/>
                </a:tc>
                <a:tc>
                  <a:txBody>
                    <a:bodyPr/>
                    <a:lstStyle/>
                    <a:p>
                      <a:pPr algn="ctr"/>
                      <a:r>
                        <a:rPr lang="en-CA" dirty="0"/>
                        <a:t>Channel</a:t>
                      </a:r>
                    </a:p>
                  </a:txBody>
                  <a:tcPr/>
                </a:tc>
                <a:extLst>
                  <a:ext uri="{0D108BD9-81ED-4DB2-BD59-A6C34878D82A}">
                    <a16:rowId xmlns:a16="http://schemas.microsoft.com/office/drawing/2014/main" val="3971183056"/>
                  </a:ext>
                </a:extLst>
              </a:tr>
              <a:tr h="426968">
                <a:tc>
                  <a:txBody>
                    <a:bodyPr/>
                    <a:lstStyle/>
                    <a:p>
                      <a:pPr algn="ctr"/>
                      <a:r>
                        <a:rPr lang="en-CA" dirty="0" err="1"/>
                        <a:t>buffer_pool_scan_start</a:t>
                      </a:r>
                      <a:endParaRPr lang="en-CA" dirty="0"/>
                    </a:p>
                  </a:txBody>
                  <a:tcPr/>
                </a:tc>
                <a:tc>
                  <a:txBody>
                    <a:bodyPr/>
                    <a:lstStyle/>
                    <a:p>
                      <a:pPr algn="ctr"/>
                      <a:r>
                        <a:rPr lang="en-CA" dirty="0"/>
                        <a:t>Debug</a:t>
                      </a:r>
                    </a:p>
                  </a:txBody>
                  <a:tcPr/>
                </a:tc>
                <a:extLst>
                  <a:ext uri="{0D108BD9-81ED-4DB2-BD59-A6C34878D82A}">
                    <a16:rowId xmlns:a16="http://schemas.microsoft.com/office/drawing/2014/main" val="2406314453"/>
                  </a:ext>
                </a:extLst>
              </a:tr>
              <a:tr h="426968">
                <a:tc>
                  <a:txBody>
                    <a:bodyPr/>
                    <a:lstStyle/>
                    <a:p>
                      <a:pPr algn="ctr"/>
                      <a:r>
                        <a:rPr lang="en-CA" dirty="0" err="1"/>
                        <a:t>buffer_pool_scan_complete</a:t>
                      </a:r>
                      <a:endParaRPr lang="en-CA" dirty="0"/>
                    </a:p>
                  </a:txBody>
                  <a:tcPr/>
                </a:tc>
                <a:tc>
                  <a:txBody>
                    <a:bodyPr/>
                    <a:lstStyle/>
                    <a:p>
                      <a:pPr algn="ctr"/>
                      <a:r>
                        <a:rPr lang="en-CA" dirty="0"/>
                        <a:t>Analytic</a:t>
                      </a:r>
                    </a:p>
                  </a:txBody>
                  <a:tcPr/>
                </a:tc>
                <a:extLst>
                  <a:ext uri="{0D108BD9-81ED-4DB2-BD59-A6C34878D82A}">
                    <a16:rowId xmlns:a16="http://schemas.microsoft.com/office/drawing/2014/main" val="2026522217"/>
                  </a:ext>
                </a:extLst>
              </a:tr>
              <a:tr h="426968">
                <a:tc>
                  <a:txBody>
                    <a:bodyPr/>
                    <a:lstStyle/>
                    <a:p>
                      <a:pPr algn="ctr"/>
                      <a:r>
                        <a:rPr lang="en-CA" dirty="0" err="1"/>
                        <a:t>buffer_pool_scan_task_start</a:t>
                      </a:r>
                      <a:endParaRPr lang="en-CA" dirty="0"/>
                    </a:p>
                  </a:txBody>
                  <a:tcPr/>
                </a:tc>
                <a:tc>
                  <a:txBody>
                    <a:bodyPr/>
                    <a:lstStyle/>
                    <a:p>
                      <a:pPr algn="ctr"/>
                      <a:r>
                        <a:rPr lang="en-CA" dirty="0"/>
                        <a:t>Debug</a:t>
                      </a:r>
                    </a:p>
                  </a:txBody>
                  <a:tcPr/>
                </a:tc>
                <a:extLst>
                  <a:ext uri="{0D108BD9-81ED-4DB2-BD59-A6C34878D82A}">
                    <a16:rowId xmlns:a16="http://schemas.microsoft.com/office/drawing/2014/main" val="1520233171"/>
                  </a:ext>
                </a:extLst>
              </a:tr>
              <a:tr h="504347">
                <a:tc>
                  <a:txBody>
                    <a:bodyPr/>
                    <a:lstStyle/>
                    <a:p>
                      <a:pPr algn="ctr"/>
                      <a:r>
                        <a:rPr lang="en-CA" dirty="0" err="1"/>
                        <a:t>buffer_pool_scan_task_complete</a:t>
                      </a:r>
                      <a:endParaRPr lang="en-CA" dirty="0"/>
                    </a:p>
                  </a:txBody>
                  <a:tcPr/>
                </a:tc>
                <a:tc>
                  <a:txBody>
                    <a:bodyPr/>
                    <a:lstStyle/>
                    <a:p>
                      <a:pPr algn="ctr"/>
                      <a:r>
                        <a:rPr lang="en-CA" dirty="0"/>
                        <a:t>Debug</a:t>
                      </a:r>
                    </a:p>
                  </a:txBody>
                  <a:tcPr/>
                </a:tc>
                <a:extLst>
                  <a:ext uri="{0D108BD9-81ED-4DB2-BD59-A6C34878D82A}">
                    <a16:rowId xmlns:a16="http://schemas.microsoft.com/office/drawing/2014/main" val="2397267547"/>
                  </a:ext>
                </a:extLst>
              </a:tr>
              <a:tr h="426968">
                <a:tc>
                  <a:txBody>
                    <a:bodyPr/>
                    <a:lstStyle/>
                    <a:p>
                      <a:pPr algn="ctr"/>
                      <a:r>
                        <a:rPr lang="en-CA" dirty="0" err="1"/>
                        <a:t>buffer_pool_scan_task_error</a:t>
                      </a:r>
                      <a:endParaRPr lang="en-CA" dirty="0"/>
                    </a:p>
                  </a:txBody>
                  <a:tcPr/>
                </a:tc>
                <a:tc>
                  <a:txBody>
                    <a:bodyPr/>
                    <a:lstStyle/>
                    <a:p>
                      <a:pPr algn="ctr"/>
                      <a:r>
                        <a:rPr lang="en-CA" dirty="0"/>
                        <a:t>Debug</a:t>
                      </a:r>
                    </a:p>
                  </a:txBody>
                  <a:tcPr/>
                </a:tc>
                <a:extLst>
                  <a:ext uri="{0D108BD9-81ED-4DB2-BD59-A6C34878D82A}">
                    <a16:rowId xmlns:a16="http://schemas.microsoft.com/office/drawing/2014/main" val="2753053243"/>
                  </a:ext>
                </a:extLst>
              </a:tr>
              <a:tr h="426968">
                <a:tc>
                  <a:txBody>
                    <a:bodyPr/>
                    <a:lstStyle/>
                    <a:p>
                      <a:pPr algn="ctr"/>
                      <a:r>
                        <a:rPr lang="en-CA" dirty="0" err="1"/>
                        <a:t>buffer_pool_scan_stats</a:t>
                      </a:r>
                      <a:endParaRPr lang="en-CA" dirty="0"/>
                    </a:p>
                  </a:txBody>
                  <a:tcPr/>
                </a:tc>
                <a:tc>
                  <a:txBody>
                    <a:bodyPr/>
                    <a:lstStyle/>
                    <a:p>
                      <a:pPr algn="ctr"/>
                      <a:r>
                        <a:rPr lang="en-CA" dirty="0"/>
                        <a:t>Analytic</a:t>
                      </a:r>
                    </a:p>
                  </a:txBody>
                  <a:tcPr/>
                </a:tc>
                <a:extLst>
                  <a:ext uri="{0D108BD9-81ED-4DB2-BD59-A6C34878D82A}">
                    <a16:rowId xmlns:a16="http://schemas.microsoft.com/office/drawing/2014/main" val="4121260298"/>
                  </a:ext>
                </a:extLst>
              </a:tr>
              <a:tr h="426968">
                <a:tc>
                  <a:txBody>
                    <a:bodyPr/>
                    <a:lstStyle/>
                    <a:p>
                      <a:pPr algn="ctr"/>
                      <a:r>
                        <a:rPr lang="en-CA" dirty="0" err="1"/>
                        <a:t>buffer_pool_flush_cache_start</a:t>
                      </a:r>
                      <a:endParaRPr lang="en-CA" dirty="0"/>
                    </a:p>
                  </a:txBody>
                  <a:tcPr/>
                </a:tc>
                <a:tc>
                  <a:txBody>
                    <a:bodyPr/>
                    <a:lstStyle/>
                    <a:p>
                      <a:pPr algn="ctr"/>
                      <a:r>
                        <a:rPr lang="en-CA" dirty="0"/>
                        <a:t>Debug</a:t>
                      </a:r>
                    </a:p>
                  </a:txBody>
                  <a:tcPr/>
                </a:tc>
                <a:extLst>
                  <a:ext uri="{0D108BD9-81ED-4DB2-BD59-A6C34878D82A}">
                    <a16:rowId xmlns:a16="http://schemas.microsoft.com/office/drawing/2014/main" val="3930812561"/>
                  </a:ext>
                </a:extLst>
              </a:tr>
              <a:tr h="426968">
                <a:tc>
                  <a:txBody>
                    <a:bodyPr/>
                    <a:lstStyle/>
                    <a:p>
                      <a:pPr algn="ctr"/>
                      <a:r>
                        <a:rPr lang="en-CA" dirty="0" err="1"/>
                        <a:t>buffer_pool_flush_cache</a:t>
                      </a:r>
                      <a:endParaRPr lang="en-CA" dirty="0"/>
                    </a:p>
                  </a:txBody>
                  <a:tcPr/>
                </a:tc>
                <a:tc>
                  <a:txBody>
                    <a:bodyPr/>
                    <a:lstStyle/>
                    <a:p>
                      <a:pPr algn="ctr"/>
                      <a:r>
                        <a:rPr lang="en-CA" dirty="0"/>
                        <a:t>Analytic</a:t>
                      </a:r>
                    </a:p>
                  </a:txBody>
                  <a:tcPr/>
                </a:tc>
                <a:extLst>
                  <a:ext uri="{0D108BD9-81ED-4DB2-BD59-A6C34878D82A}">
                    <a16:rowId xmlns:a16="http://schemas.microsoft.com/office/drawing/2014/main" val="755049659"/>
                  </a:ext>
                </a:extLst>
              </a:tr>
              <a:tr h="426968">
                <a:tc>
                  <a:txBody>
                    <a:bodyPr/>
                    <a:lstStyle/>
                    <a:p>
                      <a:pPr algn="ctr"/>
                      <a:r>
                        <a:rPr lang="en-CA" dirty="0" err="1"/>
                        <a:t>buffer_pool_flush_io_throttle</a:t>
                      </a:r>
                      <a:endParaRPr lang="en-CA" dirty="0"/>
                    </a:p>
                  </a:txBody>
                  <a:tcPr/>
                </a:tc>
                <a:tc>
                  <a:txBody>
                    <a:bodyPr/>
                    <a:lstStyle/>
                    <a:p>
                      <a:pPr algn="ctr"/>
                      <a:r>
                        <a:rPr lang="en-CA" dirty="0"/>
                        <a:t>Debug</a:t>
                      </a:r>
                    </a:p>
                  </a:txBody>
                  <a:tcPr/>
                </a:tc>
                <a:extLst>
                  <a:ext uri="{0D108BD9-81ED-4DB2-BD59-A6C34878D82A}">
                    <a16:rowId xmlns:a16="http://schemas.microsoft.com/office/drawing/2014/main" val="153290209"/>
                  </a:ext>
                </a:extLst>
              </a:tr>
              <a:tr h="426968">
                <a:tc>
                  <a:txBody>
                    <a:bodyPr/>
                    <a:lstStyle/>
                    <a:p>
                      <a:pPr algn="ctr"/>
                      <a:r>
                        <a:rPr lang="en-CA" dirty="0" err="1"/>
                        <a:t>buffer_pool_flush_io_throttle_status</a:t>
                      </a:r>
                      <a:endParaRPr lang="en-CA" dirty="0"/>
                    </a:p>
                  </a:txBody>
                  <a:tcPr/>
                </a:tc>
                <a:tc>
                  <a:txBody>
                    <a:bodyPr/>
                    <a:lstStyle/>
                    <a:p>
                      <a:pPr algn="ctr"/>
                      <a:r>
                        <a:rPr lang="en-CA" dirty="0"/>
                        <a:t>Debug</a:t>
                      </a:r>
                    </a:p>
                  </a:txBody>
                  <a:tcPr/>
                </a:tc>
                <a:extLst>
                  <a:ext uri="{0D108BD9-81ED-4DB2-BD59-A6C34878D82A}">
                    <a16:rowId xmlns:a16="http://schemas.microsoft.com/office/drawing/2014/main" val="440851516"/>
                  </a:ext>
                </a:extLst>
              </a:tr>
            </a:tbl>
          </a:graphicData>
        </a:graphic>
      </p:graphicFrame>
    </p:spTree>
    <p:extLst>
      <p:ext uri="{BB962C8B-B14F-4D97-AF65-F5344CB8AC3E}">
        <p14:creationId xmlns:p14="http://schemas.microsoft.com/office/powerpoint/2010/main" val="248863266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07FF-062A-B333-3466-4C6F99807649}"/>
              </a:ext>
            </a:extLst>
          </p:cNvPr>
          <p:cNvSpPr>
            <a:spLocks noGrp="1"/>
          </p:cNvSpPr>
          <p:nvPr>
            <p:ph type="title"/>
          </p:nvPr>
        </p:nvSpPr>
        <p:spPr/>
        <p:txBody>
          <a:bodyPr/>
          <a:lstStyle/>
          <a:p>
            <a:r>
              <a:rPr lang="en-US" dirty="0">
                <a:solidFill>
                  <a:srgbClr val="FF0000"/>
                </a:solidFill>
              </a:rPr>
              <a:t>XML Data in SQL Server</a:t>
            </a:r>
            <a:endParaRPr lang="en-CA" dirty="0">
              <a:solidFill>
                <a:srgbClr val="FF0000"/>
              </a:solidFill>
            </a:endParaRPr>
          </a:p>
        </p:txBody>
      </p:sp>
      <p:sp>
        <p:nvSpPr>
          <p:cNvPr id="4" name="Rectangle 3">
            <a:extLst>
              <a:ext uri="{FF2B5EF4-FFF2-40B4-BE49-F238E27FC236}">
                <a16:creationId xmlns:a16="http://schemas.microsoft.com/office/drawing/2014/main" id="{E324A342-FC56-B405-E924-3A21537E3C6F}"/>
              </a:ext>
            </a:extLst>
          </p:cNvPr>
          <p:cNvSpPr/>
          <p:nvPr/>
        </p:nvSpPr>
        <p:spPr bwMode="auto">
          <a:xfrm>
            <a:off x="213358" y="1652278"/>
            <a:ext cx="5354430" cy="465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pic>
        <p:nvPicPr>
          <p:cNvPr id="5" name="Graphic 4" descr="Thumbs up sign with solid fill">
            <a:extLst>
              <a:ext uri="{FF2B5EF4-FFF2-40B4-BE49-F238E27FC236}">
                <a16:creationId xmlns:a16="http://schemas.microsoft.com/office/drawing/2014/main" id="{33BA1E33-5C8E-6E4A-56F1-0E492B3F16E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4638" y="1294547"/>
            <a:ext cx="1450800" cy="1450800"/>
          </a:xfrm>
          <a:prstGeom prst="rect">
            <a:avLst/>
          </a:prstGeom>
        </p:spPr>
      </p:pic>
      <p:pic>
        <p:nvPicPr>
          <p:cNvPr id="8" name="Graphic 7" descr="Thumbs up sign with solid fill">
            <a:extLst>
              <a:ext uri="{FF2B5EF4-FFF2-40B4-BE49-F238E27FC236}">
                <a16:creationId xmlns:a16="http://schemas.microsoft.com/office/drawing/2014/main" id="{65256041-94B6-8F4F-8728-31C401F700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flipV="1">
            <a:off x="7630905" y="1294547"/>
            <a:ext cx="1450800" cy="1450800"/>
          </a:xfrm>
          <a:prstGeom prst="rect">
            <a:avLst/>
          </a:prstGeom>
        </p:spPr>
      </p:pic>
      <p:sp>
        <p:nvSpPr>
          <p:cNvPr id="11" name="TextBox 10">
            <a:extLst>
              <a:ext uri="{FF2B5EF4-FFF2-40B4-BE49-F238E27FC236}">
                <a16:creationId xmlns:a16="http://schemas.microsoft.com/office/drawing/2014/main" id="{26D1A346-F399-752E-58DD-8A4B91D5009B}"/>
              </a:ext>
            </a:extLst>
          </p:cNvPr>
          <p:cNvSpPr txBox="1"/>
          <p:nvPr/>
        </p:nvSpPr>
        <p:spPr>
          <a:xfrm>
            <a:off x="769238" y="2902724"/>
            <a:ext cx="4798550" cy="1800814"/>
          </a:xfrm>
          <a:prstGeom prst="rect">
            <a:avLst/>
          </a:prstGeom>
          <a:noFill/>
        </p:spPr>
        <p:txBody>
          <a:bodyPr wrap="square" lIns="0" tIns="0" rIns="0" bIns="0" rtlCol="0">
            <a:spAutoFit/>
          </a:bodyPr>
          <a:lstStyle/>
          <a:p>
            <a:pPr marL="342900" lvl="0" indent="-342900">
              <a:lnSpc>
                <a:spcPct val="150000"/>
              </a:lnSpc>
              <a:buFont typeface="Wingdings" panose="05000000000000000000" pitchFamily="2" charset="2"/>
              <a:buChar char="Ø"/>
            </a:pPr>
            <a:r>
              <a:rPr lang="en-CA" sz="1600" dirty="0">
                <a:solidFill>
                  <a:srgbClr val="0069BA"/>
                </a:solidFill>
              </a:rPr>
              <a:t>Has been around a long time (since SQL 2005!).</a:t>
            </a:r>
          </a:p>
          <a:p>
            <a:pPr marL="342900" lvl="0" indent="-342900">
              <a:lnSpc>
                <a:spcPct val="150000"/>
              </a:lnSpc>
              <a:buFont typeface="Wingdings" panose="05000000000000000000" pitchFamily="2" charset="2"/>
              <a:buChar char="Ø"/>
            </a:pPr>
            <a:r>
              <a:rPr lang="en-CA" sz="1600" dirty="0">
                <a:solidFill>
                  <a:srgbClr val="0069BA"/>
                </a:solidFill>
              </a:rPr>
              <a:t>Allows users to store unstructured data in a relational database model.</a:t>
            </a:r>
          </a:p>
          <a:p>
            <a:pPr marL="342900" lvl="0" indent="-342900">
              <a:lnSpc>
                <a:spcPct val="150000"/>
              </a:lnSpc>
              <a:buFont typeface="Wingdings" panose="05000000000000000000" pitchFamily="2" charset="2"/>
              <a:buChar char="Ø"/>
            </a:pPr>
            <a:r>
              <a:rPr lang="en-CA" sz="1600" dirty="0">
                <a:solidFill>
                  <a:srgbClr val="0069BA"/>
                </a:solidFill>
              </a:rPr>
              <a:t>Widely used in Banking, Legal, and Healthcare for data archival.</a:t>
            </a:r>
          </a:p>
        </p:txBody>
      </p:sp>
      <p:sp>
        <p:nvSpPr>
          <p:cNvPr id="12" name="TextBox 11">
            <a:extLst>
              <a:ext uri="{FF2B5EF4-FFF2-40B4-BE49-F238E27FC236}">
                <a16:creationId xmlns:a16="http://schemas.microsoft.com/office/drawing/2014/main" id="{5D70DE39-00BA-C6C2-3C54-35E1136FDE1D}"/>
              </a:ext>
            </a:extLst>
          </p:cNvPr>
          <p:cNvSpPr txBox="1"/>
          <p:nvPr/>
        </p:nvSpPr>
        <p:spPr>
          <a:xfrm>
            <a:off x="6373605" y="2902724"/>
            <a:ext cx="5233178" cy="2908810"/>
          </a:xfrm>
          <a:prstGeom prst="rect">
            <a:avLst/>
          </a:prstGeom>
          <a:noFill/>
        </p:spPr>
        <p:txBody>
          <a:bodyPr wrap="square" lIns="0" tIns="0" rIns="0" bIns="0" rtlCol="0">
            <a:spAutoFit/>
          </a:bodyPr>
          <a:lstStyle/>
          <a:p>
            <a:pPr marL="342900" lvl="0" indent="-342900">
              <a:lnSpc>
                <a:spcPct val="150000"/>
              </a:lnSpc>
              <a:buFont typeface="Wingdings" panose="05000000000000000000" pitchFamily="2" charset="2"/>
              <a:buChar char="Ø"/>
            </a:pPr>
            <a:r>
              <a:rPr lang="en-CA" sz="1600" dirty="0">
                <a:solidFill>
                  <a:srgbClr val="FF0000"/>
                </a:solidFill>
              </a:rPr>
              <a:t>XML data (i.e., documents) tend to be quite verbose, leading to large storage and memory requirements.</a:t>
            </a:r>
          </a:p>
          <a:p>
            <a:pPr marL="342900" lvl="0" indent="-342900">
              <a:lnSpc>
                <a:spcPct val="150000"/>
              </a:lnSpc>
              <a:buFont typeface="Wingdings" panose="05000000000000000000" pitchFamily="2" charset="2"/>
              <a:buChar char="Ø"/>
            </a:pPr>
            <a:r>
              <a:rPr lang="en-CA" sz="1600" dirty="0">
                <a:solidFill>
                  <a:srgbClr val="FF0000"/>
                </a:solidFill>
              </a:rPr>
              <a:t>Data also tends to be stored for long periods of time (e.g. for archiving) requiring a lot of storage capacity.</a:t>
            </a:r>
          </a:p>
          <a:p>
            <a:pPr marL="342900" lvl="0" indent="-342900">
              <a:lnSpc>
                <a:spcPct val="150000"/>
              </a:lnSpc>
              <a:buFont typeface="Wingdings" panose="05000000000000000000" pitchFamily="2" charset="2"/>
              <a:buChar char="Ø"/>
            </a:pPr>
            <a:r>
              <a:rPr lang="en-CA" sz="1600" dirty="0">
                <a:solidFill>
                  <a:srgbClr val="FF0000"/>
                </a:solidFill>
              </a:rPr>
              <a:t>Cost of storage can become a problem.</a:t>
            </a:r>
          </a:p>
          <a:p>
            <a:pPr marL="342900" indent="-342900">
              <a:lnSpc>
                <a:spcPct val="150000"/>
              </a:lnSpc>
              <a:buFont typeface="Wingdings" panose="05000000000000000000" pitchFamily="2" charset="2"/>
              <a:buChar char="Ø"/>
            </a:pPr>
            <a:r>
              <a:rPr lang="en-CA" sz="1600" dirty="0">
                <a:solidFill>
                  <a:srgbClr val="FF0000"/>
                </a:solidFill>
              </a:rPr>
              <a:t>XML data is typically stored off-row and therefore cannot be compressed using row and page level compression</a:t>
            </a:r>
            <a:endParaRPr lang="en-CA" sz="2000" dirty="0">
              <a:solidFill>
                <a:srgbClr val="FF0000"/>
              </a:solidFill>
            </a:endParaRPr>
          </a:p>
        </p:txBody>
      </p:sp>
    </p:spTree>
    <p:extLst>
      <p:ext uri="{BB962C8B-B14F-4D97-AF65-F5344CB8AC3E}">
        <p14:creationId xmlns:p14="http://schemas.microsoft.com/office/powerpoint/2010/main" val="290769037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5AF63BF-4B09-81E2-C7E1-F762478A1E5C}"/>
              </a:ext>
            </a:extLst>
          </p:cNvPr>
          <p:cNvSpPr txBox="1">
            <a:spLocks/>
          </p:cNvSpPr>
          <p:nvPr/>
        </p:nvSpPr>
        <p:spPr>
          <a:xfrm>
            <a:off x="399589" y="2560609"/>
            <a:ext cx="4135582" cy="17367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rgbClr val="0070C0"/>
                </a:solidFill>
              </a:rPr>
              <a:t>Demo</a:t>
            </a:r>
            <a:endParaRPr lang="en-US" dirty="0">
              <a:solidFill>
                <a:srgbClr val="0070C0"/>
              </a:solidFill>
              <a:latin typeface="+mn-lt"/>
            </a:endParaRPr>
          </a:p>
        </p:txBody>
      </p:sp>
      <p:pic>
        <p:nvPicPr>
          <p:cNvPr id="4" name="Picture 3" descr="A close-up of a logo&#10;&#10;Description automatically generated">
            <a:extLst>
              <a:ext uri="{FF2B5EF4-FFF2-40B4-BE49-F238E27FC236}">
                <a16:creationId xmlns:a16="http://schemas.microsoft.com/office/drawing/2014/main" id="{CBD42E9F-E6C7-1D5D-D473-C963E53251ED}"/>
              </a:ext>
            </a:extLst>
          </p:cNvPr>
          <p:cNvPicPr>
            <a:picLocks noChangeAspect="1"/>
          </p:cNvPicPr>
          <p:nvPr/>
        </p:nvPicPr>
        <p:blipFill>
          <a:blip r:embed="rId2"/>
          <a:stretch>
            <a:fillRect/>
          </a:stretch>
        </p:blipFill>
        <p:spPr>
          <a:xfrm>
            <a:off x="399589" y="351503"/>
            <a:ext cx="2038811" cy="664040"/>
          </a:xfrm>
          <a:prstGeom prst="rect">
            <a:avLst/>
          </a:prstGeom>
        </p:spPr>
      </p:pic>
      <p:pic>
        <p:nvPicPr>
          <p:cNvPr id="3" name="Picture 2" descr="create image to be used for a Powerpoint slide on tech demo">
            <a:extLst>
              <a:ext uri="{FF2B5EF4-FFF2-40B4-BE49-F238E27FC236}">
                <a16:creationId xmlns:a16="http://schemas.microsoft.com/office/drawing/2014/main" id="{31C1715F-F39C-B92C-A0FD-300916BE7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29845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07FF-062A-B333-3466-4C6F99807649}"/>
              </a:ext>
            </a:extLst>
          </p:cNvPr>
          <p:cNvSpPr>
            <a:spLocks noGrp="1"/>
          </p:cNvSpPr>
          <p:nvPr>
            <p:ph type="title"/>
          </p:nvPr>
        </p:nvSpPr>
        <p:spPr>
          <a:xfrm>
            <a:off x="588263" y="457200"/>
            <a:ext cx="4136137" cy="553998"/>
          </a:xfrm>
        </p:spPr>
        <p:txBody>
          <a:bodyPr/>
          <a:lstStyle/>
          <a:p>
            <a:r>
              <a:rPr lang="en-US" dirty="0">
                <a:solidFill>
                  <a:srgbClr val="FF0000"/>
                </a:solidFill>
              </a:rPr>
              <a:t>Introducing XML Compression in SQL Server 2022</a:t>
            </a:r>
            <a:endParaRPr lang="en-CA" dirty="0">
              <a:solidFill>
                <a:srgbClr val="FF0000"/>
              </a:solidFill>
            </a:endParaRPr>
          </a:p>
        </p:txBody>
      </p:sp>
      <p:pic>
        <p:nvPicPr>
          <p:cNvPr id="14" name="Picture 13" descr="A stack of papers with a pile of papers&#10;&#10;Description automatically generated">
            <a:extLst>
              <a:ext uri="{FF2B5EF4-FFF2-40B4-BE49-F238E27FC236}">
                <a16:creationId xmlns:a16="http://schemas.microsoft.com/office/drawing/2014/main" id="{B4E07D03-E308-5890-5870-A176E859C1B2}"/>
              </a:ext>
            </a:extLst>
          </p:cNvPr>
          <p:cNvPicPr>
            <a:picLocks noChangeAspect="1"/>
          </p:cNvPicPr>
          <p:nvPr/>
        </p:nvPicPr>
        <p:blipFill>
          <a:blip r:embed="rId3"/>
          <a:stretch>
            <a:fillRect/>
          </a:stretch>
        </p:blipFill>
        <p:spPr>
          <a:xfrm>
            <a:off x="5334000" y="0"/>
            <a:ext cx="6858000" cy="6858000"/>
          </a:xfrm>
          <a:prstGeom prst="rect">
            <a:avLst/>
          </a:prstGeom>
        </p:spPr>
      </p:pic>
      <p:sp>
        <p:nvSpPr>
          <p:cNvPr id="15" name="TextBox 14">
            <a:extLst>
              <a:ext uri="{FF2B5EF4-FFF2-40B4-BE49-F238E27FC236}">
                <a16:creationId xmlns:a16="http://schemas.microsoft.com/office/drawing/2014/main" id="{1E949B95-DB62-BCB8-074C-5057798597DE}"/>
              </a:ext>
            </a:extLst>
          </p:cNvPr>
          <p:cNvSpPr txBox="1"/>
          <p:nvPr/>
        </p:nvSpPr>
        <p:spPr>
          <a:xfrm>
            <a:off x="588262" y="2400300"/>
            <a:ext cx="4136137" cy="3877985"/>
          </a:xfrm>
          <a:prstGeom prst="rect">
            <a:avLst/>
          </a:prstGeom>
          <a:noFill/>
        </p:spPr>
        <p:txBody>
          <a:bodyPr wrap="square" lIns="0" tIns="0" rIns="0" bIns="0" rtlCol="0">
            <a:spAutoFit/>
          </a:bodyPr>
          <a:lstStyle/>
          <a:p>
            <a:pPr marL="342900" indent="-342900" algn="l">
              <a:buFont typeface="Wingdings" panose="05000000000000000000" pitchFamily="2" charset="2"/>
              <a:buChar char="ü"/>
            </a:pPr>
            <a:r>
              <a:rPr lang="en-CA" sz="1800" dirty="0">
                <a:solidFill>
                  <a:srgbClr val="0070C0"/>
                </a:solidFill>
              </a:rPr>
              <a:t>New algorithm specifically designed to compress XML data (both in-row and off-row)</a:t>
            </a:r>
          </a:p>
          <a:p>
            <a:pPr marL="342900" indent="-342900" algn="l">
              <a:buFont typeface="Wingdings" panose="05000000000000000000" pitchFamily="2" charset="2"/>
              <a:buChar char="ü"/>
            </a:pPr>
            <a:r>
              <a:rPr lang="en-CA" sz="1800" dirty="0">
                <a:solidFill>
                  <a:srgbClr val="0070C0"/>
                </a:solidFill>
              </a:rPr>
              <a:t>Intended to provide significant cost savings for customers who store large amounts of XML data in SQL Server </a:t>
            </a:r>
          </a:p>
          <a:p>
            <a:pPr marL="342900" indent="-342900" algn="l">
              <a:buFont typeface="Wingdings" panose="05000000000000000000" pitchFamily="2" charset="2"/>
              <a:buChar char="ü"/>
            </a:pPr>
            <a:r>
              <a:rPr lang="en-CA" sz="1800" dirty="0">
                <a:solidFill>
                  <a:srgbClr val="0070C0"/>
                </a:solidFill>
              </a:rPr>
              <a:t>Also expected to improve performance of querying XML data</a:t>
            </a:r>
          </a:p>
          <a:p>
            <a:pPr marL="342900" indent="-342900" algn="l">
              <a:buFont typeface="Wingdings" panose="05000000000000000000" pitchFamily="2" charset="2"/>
              <a:buChar char="ü"/>
            </a:pPr>
            <a:r>
              <a:rPr lang="en-CA" sz="1800" dirty="0">
                <a:solidFill>
                  <a:srgbClr val="0070C0"/>
                </a:solidFill>
              </a:rPr>
              <a:t>No code changes needed</a:t>
            </a:r>
          </a:p>
          <a:p>
            <a:pPr marL="342900" indent="-342900" algn="l">
              <a:buFont typeface="Wingdings" panose="05000000000000000000" pitchFamily="2" charset="2"/>
              <a:buChar char="ü"/>
            </a:pPr>
            <a:r>
              <a:rPr lang="en-CA" sz="1800" dirty="0">
                <a:solidFill>
                  <a:srgbClr val="0070C0"/>
                </a:solidFill>
              </a:rPr>
              <a:t>Can lead to smaller indexes, reducing maintenance overhead</a:t>
            </a:r>
          </a:p>
          <a:p>
            <a:pPr marL="342900" indent="-342900" algn="l">
              <a:buFont typeface="Wingdings" panose="05000000000000000000" pitchFamily="2" charset="2"/>
              <a:buChar char="ü"/>
            </a:pPr>
            <a:r>
              <a:rPr lang="en-CA" sz="1800" dirty="0">
                <a:solidFill>
                  <a:srgbClr val="0070C0"/>
                </a:solidFill>
              </a:rPr>
              <a:t>Compatible with Row and Page level compression (i.e., even more savings!)</a:t>
            </a:r>
          </a:p>
        </p:txBody>
      </p:sp>
    </p:spTree>
    <p:extLst>
      <p:ext uri="{BB962C8B-B14F-4D97-AF65-F5344CB8AC3E}">
        <p14:creationId xmlns:p14="http://schemas.microsoft.com/office/powerpoint/2010/main" val="359055419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07FF-062A-B333-3466-4C6F99807649}"/>
              </a:ext>
            </a:extLst>
          </p:cNvPr>
          <p:cNvSpPr>
            <a:spLocks noGrp="1"/>
          </p:cNvSpPr>
          <p:nvPr>
            <p:ph type="title"/>
          </p:nvPr>
        </p:nvSpPr>
        <p:spPr/>
        <p:txBody>
          <a:bodyPr/>
          <a:lstStyle/>
          <a:p>
            <a:r>
              <a:rPr lang="en-US" dirty="0">
                <a:solidFill>
                  <a:srgbClr val="FF0000"/>
                </a:solidFill>
              </a:rPr>
              <a:t>Enable XML Compression</a:t>
            </a:r>
            <a:endParaRPr lang="en-CA" dirty="0">
              <a:solidFill>
                <a:srgbClr val="FF0000"/>
              </a:solidFill>
            </a:endParaRPr>
          </a:p>
        </p:txBody>
      </p:sp>
      <p:sp>
        <p:nvSpPr>
          <p:cNvPr id="4" name="Rectangle 3">
            <a:extLst>
              <a:ext uri="{FF2B5EF4-FFF2-40B4-BE49-F238E27FC236}">
                <a16:creationId xmlns:a16="http://schemas.microsoft.com/office/drawing/2014/main" id="{E324A342-FC56-B405-E924-3A21537E3C6F}"/>
              </a:ext>
            </a:extLst>
          </p:cNvPr>
          <p:cNvSpPr/>
          <p:nvPr/>
        </p:nvSpPr>
        <p:spPr bwMode="auto">
          <a:xfrm>
            <a:off x="213358" y="1652278"/>
            <a:ext cx="5354430" cy="46570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CA" sz="2000" dirty="0" err="1">
              <a:solidFill>
                <a:srgbClr val="FFFFFF"/>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365F0D36-902F-A49A-CCCC-99987A3919FB}"/>
              </a:ext>
            </a:extLst>
          </p:cNvPr>
          <p:cNvSpPr txBox="1"/>
          <p:nvPr/>
        </p:nvSpPr>
        <p:spPr>
          <a:xfrm>
            <a:off x="657225" y="1438275"/>
            <a:ext cx="5354430" cy="369332"/>
          </a:xfrm>
          <a:prstGeom prst="rect">
            <a:avLst/>
          </a:prstGeom>
          <a:noFill/>
        </p:spPr>
        <p:txBody>
          <a:bodyPr wrap="square" lIns="0" tIns="0" rIns="0" bIns="0" rtlCol="0">
            <a:spAutoFit/>
          </a:bodyPr>
          <a:lstStyle/>
          <a:p>
            <a:pPr algn="l"/>
            <a:r>
              <a:rPr lang="en-CA" sz="2400" dirty="0">
                <a:solidFill>
                  <a:srgbClr val="0070C0"/>
                </a:solidFill>
              </a:rPr>
              <a:t>When creating or altering a table</a:t>
            </a:r>
          </a:p>
        </p:txBody>
      </p:sp>
      <p:sp>
        <p:nvSpPr>
          <p:cNvPr id="6" name="TextBox 5">
            <a:extLst>
              <a:ext uri="{FF2B5EF4-FFF2-40B4-BE49-F238E27FC236}">
                <a16:creationId xmlns:a16="http://schemas.microsoft.com/office/drawing/2014/main" id="{0D8D9B13-BBF1-875F-707D-3DDB37DAAD45}"/>
              </a:ext>
            </a:extLst>
          </p:cNvPr>
          <p:cNvSpPr txBox="1"/>
          <p:nvPr/>
        </p:nvSpPr>
        <p:spPr>
          <a:xfrm>
            <a:off x="6607922" y="1438275"/>
            <a:ext cx="5354430" cy="369332"/>
          </a:xfrm>
          <a:prstGeom prst="rect">
            <a:avLst/>
          </a:prstGeom>
          <a:noFill/>
        </p:spPr>
        <p:txBody>
          <a:bodyPr wrap="square" lIns="0" tIns="0" rIns="0" bIns="0" rtlCol="0">
            <a:spAutoFit/>
          </a:bodyPr>
          <a:lstStyle/>
          <a:p>
            <a:pPr algn="l"/>
            <a:r>
              <a:rPr lang="en-CA" sz="2400" dirty="0">
                <a:solidFill>
                  <a:srgbClr val="0070C0"/>
                </a:solidFill>
              </a:rPr>
              <a:t>When creating or altering an index</a:t>
            </a:r>
          </a:p>
        </p:txBody>
      </p:sp>
      <p:sp>
        <p:nvSpPr>
          <p:cNvPr id="9" name="Text Placeholder 2">
            <a:extLst>
              <a:ext uri="{FF2B5EF4-FFF2-40B4-BE49-F238E27FC236}">
                <a16:creationId xmlns:a16="http://schemas.microsoft.com/office/drawing/2014/main" id="{E4E213AC-4373-3D3F-6DF5-DCCD30511686}"/>
              </a:ext>
            </a:extLst>
          </p:cNvPr>
          <p:cNvSpPr txBox="1">
            <a:spLocks/>
          </p:cNvSpPr>
          <p:nvPr/>
        </p:nvSpPr>
        <p:spPr>
          <a:xfrm>
            <a:off x="657225" y="1960055"/>
            <a:ext cx="4543425" cy="258532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br>
              <a:rPr lang="en-US" sz="1200" dirty="0">
                <a:latin typeface="Consolas" panose="020B0609020204030204" pitchFamily="49" charset="0"/>
              </a:rPr>
            </a:br>
            <a:r>
              <a:rPr lang="en-US" sz="1200" dirty="0">
                <a:solidFill>
                  <a:srgbClr val="0000FF"/>
                </a:solidFill>
                <a:latin typeface="Consolas" panose="020B0609020204030204" pitchFamily="49" charset="0"/>
              </a:rPr>
              <a:t>CREATE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TABLE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Production</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ProductModel</a:t>
            </a:r>
            <a:br>
              <a:rPr lang="en-US" sz="1200" dirty="0">
                <a:solidFill>
                  <a:srgbClr val="000000"/>
                </a:solidFill>
                <a:latin typeface="Consolas" panose="020B0609020204030204" pitchFamily="49" charset="0"/>
              </a:rPr>
            </a:br>
            <a:r>
              <a:rPr lang="en-US" sz="1200" dirty="0">
                <a:solidFill>
                  <a:srgbClr val="808080"/>
                </a:solidFill>
                <a:latin typeface="Consolas" panose="020B0609020204030204" pitchFamily="49" charset="0"/>
              </a:rPr>
              <a:t>(</a:t>
            </a:r>
            <a:br>
              <a:rPr lang="en-US" sz="1200" dirty="0">
                <a:solidFill>
                  <a:srgbClr val="80808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ProductModelId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int</a:t>
            </a:r>
            <a:r>
              <a:rPr lang="en-US" sz="1200" dirty="0">
                <a:solidFill>
                  <a:srgbClr val="808080"/>
                </a:solidFill>
                <a:latin typeface="Consolas" panose="020B0609020204030204" pitchFamily="49" charset="0"/>
              </a:rPr>
              <a:t>,</a:t>
            </a:r>
            <a:br>
              <a:rPr lang="en-US" sz="1200" dirty="0">
                <a:solidFill>
                  <a:srgbClr val="80808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ModelName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varchar</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50</a:t>
            </a:r>
            <a:r>
              <a:rPr lang="en-US" sz="1200" dirty="0">
                <a:solidFill>
                  <a:srgbClr val="808080"/>
                </a:solidFill>
                <a:latin typeface="Consolas" panose="020B0609020204030204" pitchFamily="49" charset="0"/>
              </a:rPr>
              <a:t>),</a:t>
            </a:r>
            <a:br>
              <a:rPr lang="en-US" sz="1200" dirty="0">
                <a:solidFill>
                  <a:srgbClr val="808080"/>
                </a:solidFill>
                <a:latin typeface="Consolas" panose="020B0609020204030204" pitchFamily="49" charset="0"/>
              </a:rPr>
            </a:b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ModelDetails</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xml</a:t>
            </a:r>
            <a:r>
              <a:rPr lang="en-US" sz="1200" dirty="0">
                <a:solidFill>
                  <a:srgbClr val="808080"/>
                </a:solidFill>
                <a:latin typeface="Consolas" panose="020B0609020204030204" pitchFamily="49" charset="0"/>
              </a:rPr>
              <a:t>,</a:t>
            </a:r>
            <a:br>
              <a:rPr lang="en-US" sz="1200" dirty="0">
                <a:solidFill>
                  <a:srgbClr val="808080"/>
                </a:solidFill>
                <a:latin typeface="Consolas" panose="020B0609020204030204" pitchFamily="49" charset="0"/>
              </a:rPr>
            </a:br>
            <a:r>
              <a:rPr lang="en-US" sz="1200" dirty="0">
                <a:solidFill>
                  <a:srgbClr val="808080"/>
                </a:solidFill>
                <a:latin typeface="Consolas" panose="020B0609020204030204" pitchFamily="49" charset="0"/>
              </a:rPr>
              <a:t>)</a:t>
            </a:r>
            <a:br>
              <a:rPr lang="en-US" sz="1200" dirty="0">
                <a:solidFill>
                  <a:srgbClr val="808080"/>
                </a:solidFill>
                <a:latin typeface="Consolas" panose="020B0609020204030204" pitchFamily="49" charset="0"/>
              </a:rPr>
            </a:br>
            <a:r>
              <a:rPr lang="en-US" sz="1200" dirty="0">
                <a:solidFill>
                  <a:srgbClr val="0000FF"/>
                </a:solidFill>
                <a:latin typeface="Consolas" panose="020B0609020204030204" pitchFamily="49" charset="0"/>
              </a:rPr>
              <a:t>WITH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XML_COMPRESSION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ON</a:t>
            </a:r>
            <a:r>
              <a:rPr lang="en-US" sz="1200" dirty="0">
                <a:solidFill>
                  <a:srgbClr val="808080"/>
                </a:solidFill>
                <a:latin typeface="Consolas" panose="020B0609020204030204" pitchFamily="49" charset="0"/>
              </a:rPr>
              <a:t>);</a:t>
            </a:r>
            <a:br>
              <a:rPr lang="en-US" sz="1200" dirty="0">
                <a:solidFill>
                  <a:srgbClr val="808080"/>
                </a:solidFill>
                <a:latin typeface="Consolas" panose="020B0609020204030204" pitchFamily="49" charset="0"/>
              </a:rPr>
            </a:br>
            <a:br>
              <a:rPr lang="en-US" sz="1200" dirty="0">
                <a:solidFill>
                  <a:srgbClr val="808080"/>
                </a:solidFill>
                <a:latin typeface="Consolas" panose="020B0609020204030204" pitchFamily="49" charset="0"/>
              </a:rPr>
            </a:br>
            <a:r>
              <a:rPr lang="en-US" sz="1200" dirty="0">
                <a:solidFill>
                  <a:srgbClr val="008000"/>
                </a:solidFill>
                <a:latin typeface="Consolas" panose="020B0609020204030204" pitchFamily="49" charset="0"/>
              </a:rPr>
              <a:t>--WITH</a:t>
            </a:r>
            <a:br>
              <a:rPr lang="en-US" sz="1200" dirty="0">
                <a:solidFill>
                  <a:srgbClr val="008000"/>
                </a:solidFill>
                <a:latin typeface="Consolas" panose="020B0609020204030204" pitchFamily="49" charset="0"/>
              </a:rPr>
            </a:br>
            <a:r>
              <a:rPr lang="en-US" sz="1200" dirty="0">
                <a:solidFill>
                  <a:srgbClr val="008000"/>
                </a:solidFill>
                <a:latin typeface="Consolas" panose="020B0609020204030204" pitchFamily="49" charset="0"/>
              </a:rPr>
              <a:t>--(</a:t>
            </a:r>
            <a:br>
              <a:rPr lang="en-US" sz="1200" dirty="0">
                <a:solidFill>
                  <a:srgbClr val="008000"/>
                </a:solidFill>
                <a:latin typeface="Consolas" panose="020B0609020204030204" pitchFamily="49" charset="0"/>
              </a:rPr>
            </a:br>
            <a:r>
              <a:rPr lang="fr-FR" sz="1200" dirty="0">
                <a:solidFill>
                  <a:srgbClr val="008000"/>
                </a:solidFill>
                <a:latin typeface="Consolas" panose="020B0609020204030204" pitchFamily="49" charset="0"/>
              </a:rPr>
              <a:t>--    XML_COMPRESSION = ON </a:t>
            </a:r>
            <a:r>
              <a:rPr lang="fr-FR" sz="1200" dirty="0" err="1">
                <a:solidFill>
                  <a:srgbClr val="008000"/>
                </a:solidFill>
                <a:latin typeface="Consolas" panose="020B0609020204030204" pitchFamily="49" charset="0"/>
              </a:rPr>
              <a:t>ON</a:t>
            </a:r>
            <a:r>
              <a:rPr lang="fr-FR" sz="1200" dirty="0">
                <a:solidFill>
                  <a:srgbClr val="008000"/>
                </a:solidFill>
                <a:latin typeface="Consolas" panose="020B0609020204030204" pitchFamily="49" charset="0"/>
              </a:rPr>
              <a:t> PARTITIONS (1,2),</a:t>
            </a:r>
            <a:br>
              <a:rPr lang="fr-FR" sz="1200" dirty="0">
                <a:solidFill>
                  <a:srgbClr val="008000"/>
                </a:solidFill>
                <a:latin typeface="Consolas" panose="020B0609020204030204" pitchFamily="49" charset="0"/>
              </a:rPr>
            </a:br>
            <a:r>
              <a:rPr lang="en-US" sz="1200" dirty="0">
                <a:solidFill>
                  <a:srgbClr val="008000"/>
                </a:solidFill>
                <a:latin typeface="Consolas" panose="020B0609020204030204" pitchFamily="49" charset="0"/>
              </a:rPr>
              <a:t>--    XML_COMPRESSION = OFF ON PARTITIONS (3)</a:t>
            </a:r>
            <a:br>
              <a:rPr lang="en-US" sz="1200" dirty="0">
                <a:solidFill>
                  <a:srgbClr val="008000"/>
                </a:solidFill>
                <a:latin typeface="Consolas" panose="020B0609020204030204" pitchFamily="49" charset="0"/>
              </a:rPr>
            </a:br>
            <a:r>
              <a:rPr lang="en-US" sz="1200" dirty="0">
                <a:solidFill>
                  <a:srgbClr val="008000"/>
                </a:solidFill>
                <a:latin typeface="Consolas" panose="020B0609020204030204" pitchFamily="49" charset="0"/>
              </a:rPr>
              <a:t>--);</a:t>
            </a:r>
            <a:endParaRPr lang="en-US" sz="1200" dirty="0">
              <a:latin typeface="Consolas" panose="020B0609020204030204" pitchFamily="49" charset="0"/>
            </a:endParaRPr>
          </a:p>
        </p:txBody>
      </p:sp>
      <p:sp>
        <p:nvSpPr>
          <p:cNvPr id="10" name="TextBox 9">
            <a:extLst>
              <a:ext uri="{FF2B5EF4-FFF2-40B4-BE49-F238E27FC236}">
                <a16:creationId xmlns:a16="http://schemas.microsoft.com/office/drawing/2014/main" id="{4E357FA0-F55E-F823-BA6B-4CABC90095A7}"/>
              </a:ext>
            </a:extLst>
          </p:cNvPr>
          <p:cNvSpPr txBox="1"/>
          <p:nvPr/>
        </p:nvSpPr>
        <p:spPr>
          <a:xfrm>
            <a:off x="771525" y="4965704"/>
            <a:ext cx="4675517" cy="646331"/>
          </a:xfrm>
          <a:prstGeom prst="rect">
            <a:avLst/>
          </a:prstGeom>
          <a:noFill/>
        </p:spPr>
        <p:txBody>
          <a:bodyPr wrap="square">
            <a:spAutoFit/>
          </a:bodyPr>
          <a:lstStyle/>
          <a:p>
            <a:r>
              <a:rPr lang="en-US" sz="1200" dirty="0">
                <a:solidFill>
                  <a:srgbClr val="0000FF"/>
                </a:solidFill>
                <a:latin typeface="Consolas" panose="020B0609020204030204" pitchFamily="49" charset="0"/>
              </a:rPr>
              <a:t>ALTER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TABLE</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Production</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ProductModel</a:t>
            </a:r>
            <a:br>
              <a:rPr lang="en-US" sz="1200" dirty="0">
                <a:solidFill>
                  <a:srgbClr val="000000"/>
                </a:solidFill>
                <a:latin typeface="Consolas" panose="020B0609020204030204" pitchFamily="49" charset="0"/>
              </a:rPr>
            </a:br>
            <a:r>
              <a:rPr lang="en-US" sz="1200" dirty="0">
                <a:solidFill>
                  <a:srgbClr val="0000FF"/>
                </a:solidFill>
                <a:latin typeface="Consolas" panose="020B0609020204030204" pitchFamily="49" charset="0"/>
              </a:rPr>
              <a:t>REBUILD PARTITION</a:t>
            </a:r>
            <a:r>
              <a:rPr lang="en-US" sz="1200" dirty="0">
                <a:solidFill>
                  <a:srgbClr val="000000"/>
                </a:solidFill>
                <a:latin typeface="Consolas" panose="020B0609020204030204" pitchFamily="49" charset="0"/>
              </a:rPr>
              <a:t> = ALL </a:t>
            </a:r>
            <a:br>
              <a:rPr lang="en-US" sz="1200" dirty="0">
                <a:solidFill>
                  <a:srgbClr val="000000"/>
                </a:solidFill>
                <a:latin typeface="Consolas" panose="020B0609020204030204" pitchFamily="49" charset="0"/>
              </a:rPr>
            </a:br>
            <a:r>
              <a:rPr lang="en-US" sz="1200" dirty="0">
                <a:solidFill>
                  <a:srgbClr val="0000FF"/>
                </a:solidFill>
                <a:latin typeface="Consolas" panose="020B0609020204030204" pitchFamily="49" charset="0"/>
              </a:rPr>
              <a:t>WITH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XML_COMPRESSION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ON</a:t>
            </a:r>
            <a:r>
              <a:rPr lang="en-US" sz="1200" dirty="0">
                <a:solidFill>
                  <a:srgbClr val="808080"/>
                </a:solidFill>
                <a:latin typeface="Consolas" panose="020B0609020204030204" pitchFamily="49" charset="0"/>
              </a:rPr>
              <a:t>);</a:t>
            </a:r>
            <a:endParaRPr lang="en-US" sz="1200" dirty="0"/>
          </a:p>
        </p:txBody>
      </p:sp>
      <p:sp>
        <p:nvSpPr>
          <p:cNvPr id="13" name="TextBox 12">
            <a:extLst>
              <a:ext uri="{FF2B5EF4-FFF2-40B4-BE49-F238E27FC236}">
                <a16:creationId xmlns:a16="http://schemas.microsoft.com/office/drawing/2014/main" id="{C8539EB7-0DF3-2818-EA87-6E986A2299B1}"/>
              </a:ext>
            </a:extLst>
          </p:cNvPr>
          <p:cNvSpPr txBox="1"/>
          <p:nvPr/>
        </p:nvSpPr>
        <p:spPr>
          <a:xfrm>
            <a:off x="6768467" y="2167116"/>
            <a:ext cx="4671058" cy="2523768"/>
          </a:xfrm>
          <a:prstGeom prst="rect">
            <a:avLst/>
          </a:prstGeom>
          <a:noFill/>
        </p:spPr>
        <p:txBody>
          <a:bodyPr wrap="square">
            <a:spAutoFit/>
          </a:bodyPr>
          <a:lstStyle/>
          <a:p>
            <a:r>
              <a:rPr lang="en-US" sz="1200" dirty="0">
                <a:solidFill>
                  <a:srgbClr val="0000FF"/>
                </a:solidFill>
                <a:latin typeface="Consolas" panose="020B0609020204030204" pitchFamily="49" charset="0"/>
              </a:rPr>
              <a:t>CREATE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CLUSTERED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INDEX</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CX_Production_ProductModel</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Production</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ProductModel</a:t>
            </a: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ProductModelId</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WITH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XML_COMPRESSION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ON</a:t>
            </a:r>
            <a:r>
              <a:rPr lang="en-US" sz="1200" dirty="0">
                <a:solidFill>
                  <a:srgbClr val="808080"/>
                </a:solidFill>
                <a:latin typeface="Consolas" panose="020B0609020204030204" pitchFamily="49" charset="0"/>
              </a:rPr>
              <a:t>);</a:t>
            </a:r>
            <a:br>
              <a:rPr lang="en-US" sz="1200" dirty="0">
                <a:solidFill>
                  <a:srgbClr val="808080"/>
                </a:solidFill>
                <a:latin typeface="Consolas" panose="020B0609020204030204" pitchFamily="49" charset="0"/>
              </a:rPr>
            </a:br>
            <a:endParaRPr lang="en-US" sz="1200" dirty="0">
              <a:solidFill>
                <a:srgbClr val="808080"/>
              </a:solidFill>
              <a:latin typeface="Consolas" panose="020B0609020204030204" pitchFamily="49" charset="0"/>
            </a:endParaRPr>
          </a:p>
          <a:p>
            <a:r>
              <a:rPr lang="en-US" sz="1200" dirty="0">
                <a:solidFill>
                  <a:srgbClr val="0000FF"/>
                </a:solidFill>
                <a:latin typeface="Consolas" panose="020B0609020204030204" pitchFamily="49" charset="0"/>
              </a:rPr>
              <a:t>CREATE</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NONCLUSTERED</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INDEX</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IX_ModelName</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Production</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ProductModel</a:t>
            </a: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ModelName</a:t>
            </a:r>
            <a:r>
              <a:rPr lang="en-US" sz="1200" dirty="0">
                <a:solidFill>
                  <a:srgbClr val="808080"/>
                </a:solidFill>
                <a:latin typeface="Consolas" panose="020B0609020204030204" pitchFamily="49" charset="0"/>
              </a:rPr>
              <a:t>)</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WITH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XML_COMPRESSION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ON</a:t>
            </a:r>
            <a:r>
              <a:rPr lang="en-US" sz="1200" dirty="0">
                <a:solidFill>
                  <a:srgbClr val="808080"/>
                </a:solidFill>
                <a:latin typeface="Consolas" panose="020B0609020204030204" pitchFamily="49" charset="0"/>
              </a:rPr>
              <a:t>);</a:t>
            </a:r>
            <a:br>
              <a:rPr lang="en-US" sz="1200" dirty="0">
                <a:solidFill>
                  <a:srgbClr val="808080"/>
                </a:solidFill>
                <a:latin typeface="Consolas" panose="020B0609020204030204" pitchFamily="49" charset="0"/>
              </a:rPr>
            </a:br>
            <a:endParaRPr lang="en-US" sz="1200" dirty="0">
              <a:solidFill>
                <a:srgbClr val="808080"/>
              </a:solidFill>
              <a:latin typeface="Consolas" panose="020B0609020204030204" pitchFamily="49" charset="0"/>
            </a:endParaRPr>
          </a:p>
          <a:p>
            <a:r>
              <a:rPr lang="en-US" sz="1200" dirty="0">
                <a:solidFill>
                  <a:srgbClr val="0000FF"/>
                </a:solidFill>
                <a:latin typeface="Consolas" panose="020B0609020204030204" pitchFamily="49" charset="0"/>
              </a:rPr>
              <a:t>ALTER</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INDEX</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IX_ModelName</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ON</a:t>
            </a:r>
            <a:r>
              <a:rPr lang="en-US" sz="1200" dirty="0">
                <a:solidFill>
                  <a:srgbClr val="000000"/>
                </a:solidFill>
                <a:latin typeface="Consolas" panose="020B0609020204030204" pitchFamily="49" charset="0"/>
              </a:rPr>
              <a:t> </a:t>
            </a:r>
            <a:r>
              <a:rPr lang="en-US" sz="1200" dirty="0" err="1">
                <a:solidFill>
                  <a:srgbClr val="000000"/>
                </a:solidFill>
                <a:latin typeface="Consolas" panose="020B0609020204030204" pitchFamily="49" charset="0"/>
              </a:rPr>
              <a:t>Production</a:t>
            </a:r>
            <a:r>
              <a:rPr lang="en-US" sz="1200" dirty="0" err="1">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ProductModel</a:t>
            </a:r>
            <a:r>
              <a:rPr lang="en-US" sz="1200" dirty="0">
                <a:solidFill>
                  <a:srgbClr val="0000FF"/>
                </a:solidFill>
                <a:latin typeface="Consolas" panose="020B0609020204030204" pitchFamily="49" charset="0"/>
              </a:rPr>
              <a:t> </a:t>
            </a:r>
            <a:r>
              <a:rPr lang="en-US" sz="1200" dirty="0">
                <a:solidFill>
                  <a:srgbClr val="808080"/>
                </a:solidFill>
                <a:latin typeface="Consolas" panose="020B0609020204030204" pitchFamily="49" charset="0"/>
              </a:rPr>
              <a:t>(</a:t>
            </a:r>
            <a:r>
              <a:rPr lang="en-US" sz="1200" dirty="0" err="1">
                <a:solidFill>
                  <a:srgbClr val="000000"/>
                </a:solidFill>
                <a:latin typeface="Consolas" panose="020B0609020204030204" pitchFamily="49" charset="0"/>
              </a:rPr>
              <a:t>ModelName</a:t>
            </a:r>
            <a:r>
              <a:rPr lang="en-US" sz="1200" dirty="0">
                <a:solidFill>
                  <a:srgbClr val="808080"/>
                </a:solidFill>
                <a:latin typeface="Consolas" panose="020B0609020204030204" pitchFamily="49" charset="0"/>
              </a:rPr>
              <a:t>)</a:t>
            </a:r>
          </a:p>
          <a:p>
            <a:r>
              <a:rPr lang="en-US" sz="1200" dirty="0">
                <a:solidFill>
                  <a:srgbClr val="0000FF"/>
                </a:solidFill>
                <a:latin typeface="Consolas" panose="020B0609020204030204" pitchFamily="49" charset="0"/>
              </a:rPr>
              <a:t>REBUILD</a:t>
            </a:r>
            <a:endParaRPr lang="en-US" sz="1200" dirty="0">
              <a:solidFill>
                <a:srgbClr val="000000"/>
              </a:solidFill>
              <a:latin typeface="Consolas" panose="020B0609020204030204" pitchFamily="49" charset="0"/>
            </a:endParaRPr>
          </a:p>
          <a:p>
            <a:r>
              <a:rPr lang="en-US" sz="1200" dirty="0">
                <a:solidFill>
                  <a:srgbClr val="0000FF"/>
                </a:solidFill>
                <a:latin typeface="Consolas" panose="020B0609020204030204" pitchFamily="49" charset="0"/>
              </a:rPr>
              <a:t>WITH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XML_COMPRESSION </a:t>
            </a:r>
            <a:r>
              <a:rPr lang="en-US" sz="1200" dirty="0">
                <a:solidFill>
                  <a:srgbClr val="808080"/>
                </a:solidFill>
                <a:latin typeface="Consolas" panose="020B0609020204030204" pitchFamily="49" charset="0"/>
              </a:rPr>
              <a:t>=</a:t>
            </a:r>
            <a:r>
              <a:rPr lang="en-US" sz="1200" dirty="0">
                <a:solidFill>
                  <a:srgbClr val="000000"/>
                </a:solidFill>
                <a:latin typeface="Consolas" panose="020B0609020204030204" pitchFamily="49" charset="0"/>
              </a:rPr>
              <a:t> </a:t>
            </a:r>
            <a:r>
              <a:rPr lang="en-US" sz="1200" dirty="0">
                <a:solidFill>
                  <a:srgbClr val="0000FF"/>
                </a:solidFill>
                <a:latin typeface="Consolas" panose="020B0609020204030204" pitchFamily="49" charset="0"/>
              </a:rPr>
              <a:t>ON</a:t>
            </a:r>
            <a:r>
              <a:rPr lang="en-US" sz="1200" dirty="0">
                <a:solidFill>
                  <a:srgbClr val="808080"/>
                </a:solidFill>
                <a:latin typeface="Consolas" panose="020B0609020204030204" pitchFamily="49" charset="0"/>
              </a:rPr>
              <a:t>);</a:t>
            </a:r>
            <a:endParaRPr lang="en-US" sz="1200" dirty="0"/>
          </a:p>
          <a:p>
            <a:endParaRPr lang="en-US" sz="1200" dirty="0"/>
          </a:p>
        </p:txBody>
      </p:sp>
    </p:spTree>
    <p:extLst>
      <p:ext uri="{BB962C8B-B14F-4D97-AF65-F5344CB8AC3E}">
        <p14:creationId xmlns:p14="http://schemas.microsoft.com/office/powerpoint/2010/main" val="2761791360"/>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807FF-062A-B333-3466-4C6F99807649}"/>
              </a:ext>
            </a:extLst>
          </p:cNvPr>
          <p:cNvSpPr>
            <a:spLocks noGrp="1"/>
          </p:cNvSpPr>
          <p:nvPr>
            <p:ph type="title"/>
          </p:nvPr>
        </p:nvSpPr>
        <p:spPr/>
        <p:txBody>
          <a:bodyPr/>
          <a:lstStyle/>
          <a:p>
            <a:r>
              <a:rPr lang="en-US" dirty="0">
                <a:solidFill>
                  <a:srgbClr val="FF0000"/>
                </a:solidFill>
              </a:rPr>
              <a:t>Estimate Storage Savings</a:t>
            </a:r>
            <a:endParaRPr lang="en-CA" dirty="0">
              <a:solidFill>
                <a:srgbClr val="FF0000"/>
              </a:solidFill>
            </a:endParaRPr>
          </a:p>
        </p:txBody>
      </p:sp>
      <p:sp>
        <p:nvSpPr>
          <p:cNvPr id="5" name="Text Placeholder 2">
            <a:extLst>
              <a:ext uri="{FF2B5EF4-FFF2-40B4-BE49-F238E27FC236}">
                <a16:creationId xmlns:a16="http://schemas.microsoft.com/office/drawing/2014/main" id="{3B725DA2-176D-45BE-0C37-3BE21D089E41}"/>
              </a:ext>
            </a:extLst>
          </p:cNvPr>
          <p:cNvSpPr txBox="1">
            <a:spLocks/>
          </p:cNvSpPr>
          <p:nvPr/>
        </p:nvSpPr>
        <p:spPr>
          <a:xfrm>
            <a:off x="606422" y="1909183"/>
            <a:ext cx="5489578"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br>
              <a:rPr lang="en-US" sz="1600" dirty="0">
                <a:latin typeface="Consolas" panose="020B0609020204030204" pitchFamily="49" charset="0"/>
              </a:rPr>
            </a:br>
            <a:r>
              <a:rPr lang="en-US" sz="1600" dirty="0">
                <a:solidFill>
                  <a:srgbClr val="0000FF"/>
                </a:solidFill>
                <a:latin typeface="Consolas" panose="020B0609020204030204" pitchFamily="49" charset="0"/>
              </a:rPr>
              <a:t>EXEC</a:t>
            </a:r>
            <a:r>
              <a:rPr lang="en-US" sz="1600" dirty="0">
                <a:solidFill>
                  <a:srgbClr val="000000"/>
                </a:solidFill>
                <a:latin typeface="Consolas" panose="020B0609020204030204" pitchFamily="49" charset="0"/>
              </a:rPr>
              <a:t> </a:t>
            </a:r>
            <a:r>
              <a:rPr lang="en-US" sz="1600" dirty="0" err="1">
                <a:solidFill>
                  <a:srgbClr val="00FF00"/>
                </a:solidFill>
                <a:latin typeface="Consolas" panose="020B0609020204030204" pitchFamily="49" charset="0"/>
              </a:rPr>
              <a:t>sys</a:t>
            </a:r>
            <a:r>
              <a:rPr lang="en-US" sz="1600" dirty="0" err="1">
                <a:solidFill>
                  <a:srgbClr val="808080"/>
                </a:solidFill>
                <a:latin typeface="Consolas" panose="020B0609020204030204" pitchFamily="49" charset="0"/>
              </a:rPr>
              <a:t>.</a:t>
            </a:r>
            <a:r>
              <a:rPr lang="en-US" sz="1600" dirty="0" err="1">
                <a:solidFill>
                  <a:srgbClr val="000000"/>
                </a:solidFill>
                <a:latin typeface="Consolas" panose="020B0609020204030204" pitchFamily="49" charset="0"/>
              </a:rPr>
              <a:t>sp_estimate_data_compression_savings</a:t>
            </a:r>
            <a:br>
              <a:rPr lang="en-US" sz="1600" dirty="0">
                <a:solidFill>
                  <a:srgbClr val="000000"/>
                </a:solidFill>
                <a:latin typeface="Consolas" panose="020B0609020204030204" pitchFamily="49" charset="0"/>
              </a:rPr>
            </a:br>
            <a:r>
              <a:rPr lang="en-US" sz="1600" dirty="0">
                <a:solidFill>
                  <a:srgbClr val="0000FF"/>
                </a:solidFill>
                <a:latin typeface="Consolas" panose="020B0609020204030204" pitchFamily="49" charset="0"/>
              </a:rPr>
              <a:t>    </a:t>
            </a:r>
            <a:r>
              <a:rPr lang="en-US" sz="1600" dirty="0">
                <a:solidFill>
                  <a:srgbClr val="FF0000"/>
                </a:solidFill>
                <a:latin typeface="Consolas" panose="020B0609020204030204" pitchFamily="49" charset="0"/>
              </a:rPr>
              <a:t>'Production'</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schema    </a:t>
            </a:r>
            <a:br>
              <a:rPr lang="en-US" sz="1600" dirty="0">
                <a:solidFill>
                  <a:srgbClr val="008000"/>
                </a:solidFill>
                <a:latin typeface="Consolas" panose="020B0609020204030204" pitchFamily="49" charset="0"/>
              </a:rPr>
            </a:br>
            <a:r>
              <a:rPr lang="en-US" sz="1600" dirty="0">
                <a:solidFill>
                  <a:srgbClr val="008000"/>
                </a:solidFill>
                <a:latin typeface="Consolas" panose="020B0609020204030204" pitchFamily="49" charset="0"/>
              </a:rPr>
              <a:t>    </a:t>
            </a:r>
            <a:r>
              <a:rPr lang="en-US" sz="1600" dirty="0">
                <a:solidFill>
                  <a:srgbClr val="FF0000"/>
                </a:solidFill>
                <a:latin typeface="Consolas" panose="020B0609020204030204" pitchFamily="49" charset="0"/>
              </a:rPr>
              <a:t>'</a:t>
            </a:r>
            <a:r>
              <a:rPr lang="en-US" sz="1600" dirty="0" err="1">
                <a:solidFill>
                  <a:srgbClr val="FF0000"/>
                </a:solidFill>
                <a:latin typeface="Consolas" panose="020B0609020204030204" pitchFamily="49" charset="0"/>
              </a:rPr>
              <a:t>ProductModel</a:t>
            </a:r>
            <a:r>
              <a:rPr lang="en-US" sz="1600" dirty="0">
                <a:solidFill>
                  <a:srgbClr val="FF0000"/>
                </a:solidFill>
                <a:latin typeface="Consolas" panose="020B0609020204030204" pitchFamily="49" charset="0"/>
              </a:rPr>
              <a:t>'</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object   </a:t>
            </a:r>
            <a:br>
              <a:rPr lang="en-US" sz="1600" dirty="0">
                <a:solidFill>
                  <a:srgbClr val="008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NULL,</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index id   </a:t>
            </a:r>
            <a:br>
              <a:rPr lang="en-US" sz="1600" dirty="0">
                <a:solidFill>
                  <a:srgbClr val="008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a:solidFill>
                  <a:srgbClr val="808080"/>
                </a:solidFill>
                <a:latin typeface="Consolas" panose="020B0609020204030204" pitchFamily="49" charset="0"/>
              </a:rPr>
              <a:t>NULL,</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partition #</a:t>
            </a:r>
            <a:br>
              <a:rPr lang="en-US" sz="1600" dirty="0">
                <a:solidFill>
                  <a:srgbClr val="008000"/>
                </a:solidFill>
                <a:latin typeface="Consolas" panose="020B0609020204030204" pitchFamily="49" charset="0"/>
              </a:rPr>
            </a:br>
            <a:r>
              <a:rPr lang="en-US" sz="1600" dirty="0">
                <a:solidFill>
                  <a:srgbClr val="000000"/>
                </a:solidFill>
                <a:latin typeface="Consolas" panose="020B0609020204030204" pitchFamily="49" charset="0"/>
              </a:rPr>
              <a:t>    </a:t>
            </a:r>
            <a:r>
              <a:rPr lang="en-US" sz="1600" dirty="0">
                <a:solidFill>
                  <a:srgbClr val="FF0000"/>
                </a:solidFill>
                <a:latin typeface="Consolas" panose="020B0609020204030204" pitchFamily="49" charset="0"/>
              </a:rPr>
              <a:t>'PAGE'</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@data_compression</a:t>
            </a:r>
            <a:br>
              <a:rPr lang="en-US" sz="1600" dirty="0">
                <a:solidFill>
                  <a:srgbClr val="008000"/>
                </a:solidFill>
                <a:latin typeface="Consolas" panose="020B0609020204030204" pitchFamily="49" charset="0"/>
              </a:rPr>
            </a:br>
            <a:r>
              <a:rPr lang="en-US" sz="1600" dirty="0">
                <a:solidFill>
                  <a:srgbClr val="000000"/>
                </a:solidFill>
                <a:latin typeface="Consolas" panose="020B0609020204030204" pitchFamily="49" charset="0"/>
              </a:rPr>
              <a:t>    1</a:t>
            </a:r>
            <a:r>
              <a:rPr lang="en-US" sz="1600" dirty="0">
                <a:solidFill>
                  <a:srgbClr val="808080"/>
                </a:solidFill>
                <a:latin typeface="Consolas" panose="020B0609020204030204" pitchFamily="49" charset="0"/>
              </a:rPr>
              <a:t>;</a:t>
            </a:r>
            <a:r>
              <a:rPr lang="en-US" sz="16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@xml_compression</a:t>
            </a:r>
            <a:br>
              <a:rPr lang="en-US" sz="1600" dirty="0">
                <a:solidFill>
                  <a:srgbClr val="008000"/>
                </a:solidFill>
                <a:latin typeface="Consolas" panose="020B0609020204030204" pitchFamily="49" charset="0"/>
              </a:rPr>
            </a:br>
            <a:endParaRPr lang="en-US" sz="1600" dirty="0">
              <a:latin typeface="Consolas" panose="020B0609020204030204" pitchFamily="49" charset="0"/>
            </a:endParaRPr>
          </a:p>
        </p:txBody>
      </p:sp>
      <p:sp>
        <p:nvSpPr>
          <p:cNvPr id="7" name="Text Placeholder 2">
            <a:extLst>
              <a:ext uri="{FF2B5EF4-FFF2-40B4-BE49-F238E27FC236}">
                <a16:creationId xmlns:a16="http://schemas.microsoft.com/office/drawing/2014/main" id="{14FDFFE0-90BC-EA8A-C43E-5185682BAC8D}"/>
              </a:ext>
            </a:extLst>
          </p:cNvPr>
          <p:cNvSpPr txBox="1">
            <a:spLocks/>
          </p:cNvSpPr>
          <p:nvPr/>
        </p:nvSpPr>
        <p:spPr>
          <a:xfrm>
            <a:off x="6362700" y="2108892"/>
            <a:ext cx="5667858" cy="299158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b="1" dirty="0">
                <a:solidFill>
                  <a:srgbClr val="FF0000"/>
                </a:solidFill>
              </a:rPr>
              <a:t>@data_compression</a:t>
            </a:r>
          </a:p>
          <a:p>
            <a:pPr marL="793750" lvl="2" indent="-342900">
              <a:buFont typeface="Arial" panose="020B0604020202020204" pitchFamily="34" charset="0"/>
              <a:buChar char="•"/>
            </a:pPr>
            <a:r>
              <a:rPr lang="en-US" dirty="0">
                <a:solidFill>
                  <a:srgbClr val="0069BA"/>
                </a:solidFill>
              </a:rPr>
              <a:t>PAGE</a:t>
            </a:r>
          </a:p>
          <a:p>
            <a:pPr marL="793750" lvl="2" indent="-342900">
              <a:buFont typeface="Arial" panose="020B0604020202020204" pitchFamily="34" charset="0"/>
              <a:buChar char="•"/>
            </a:pPr>
            <a:r>
              <a:rPr lang="en-US" dirty="0">
                <a:solidFill>
                  <a:srgbClr val="0069BA"/>
                </a:solidFill>
              </a:rPr>
              <a:t>ROW</a:t>
            </a:r>
          </a:p>
          <a:p>
            <a:pPr marL="793750" lvl="2" indent="-342900">
              <a:buFont typeface="Arial" panose="020B0604020202020204" pitchFamily="34" charset="0"/>
              <a:buChar char="•"/>
            </a:pPr>
            <a:r>
              <a:rPr lang="en-US" dirty="0">
                <a:solidFill>
                  <a:srgbClr val="0069BA"/>
                </a:solidFill>
              </a:rPr>
              <a:t>COLUMNSTORE</a:t>
            </a:r>
          </a:p>
          <a:p>
            <a:pPr marL="793750" lvl="2" indent="-342900">
              <a:buFont typeface="Arial" panose="020B0604020202020204" pitchFamily="34" charset="0"/>
              <a:buChar char="•"/>
            </a:pPr>
            <a:r>
              <a:rPr lang="en-US" dirty="0">
                <a:solidFill>
                  <a:srgbClr val="0069BA"/>
                </a:solidFill>
              </a:rPr>
              <a:t>COLUMNSTORE_ARCHIVE</a:t>
            </a:r>
            <a:br>
              <a:rPr lang="en-US" dirty="0">
                <a:solidFill>
                  <a:srgbClr val="FF0000"/>
                </a:solidFill>
              </a:rPr>
            </a:br>
            <a:endParaRPr lang="en-US" dirty="0">
              <a:solidFill>
                <a:srgbClr val="FF0000"/>
              </a:solidFill>
            </a:endParaRPr>
          </a:p>
          <a:p>
            <a:pPr lvl="1"/>
            <a:r>
              <a:rPr lang="en-US" b="1" dirty="0">
                <a:solidFill>
                  <a:srgbClr val="FF0000"/>
                </a:solidFill>
              </a:rPr>
              <a:t>@xml_compression</a:t>
            </a:r>
          </a:p>
          <a:p>
            <a:pPr marL="793750" lvl="2" indent="-342900">
              <a:buFont typeface="Arial" panose="020B0604020202020204" pitchFamily="34" charset="0"/>
              <a:buChar char="•"/>
            </a:pPr>
            <a:r>
              <a:rPr lang="en-US" dirty="0">
                <a:solidFill>
                  <a:srgbClr val="0069BA"/>
                </a:solidFill>
              </a:rPr>
              <a:t>1 = calculate xml compression</a:t>
            </a:r>
          </a:p>
          <a:p>
            <a:pPr marL="793750" lvl="2" indent="-342900">
              <a:buFont typeface="Arial" panose="020B0604020202020204" pitchFamily="34" charset="0"/>
              <a:buChar char="•"/>
            </a:pPr>
            <a:r>
              <a:rPr lang="en-US" dirty="0">
                <a:solidFill>
                  <a:srgbClr val="0069BA"/>
                </a:solidFill>
              </a:rPr>
              <a:t>0 = do not calculate</a:t>
            </a:r>
          </a:p>
          <a:p>
            <a:pPr marL="793750" lvl="2" indent="-342900">
              <a:buFont typeface="Arial" panose="020B0604020202020204" pitchFamily="34" charset="0"/>
              <a:buChar char="•"/>
            </a:pPr>
            <a:r>
              <a:rPr lang="en-US" dirty="0">
                <a:solidFill>
                  <a:srgbClr val="0069BA"/>
                </a:solidFill>
              </a:rPr>
              <a:t>NULL = Default.</a:t>
            </a:r>
          </a:p>
        </p:txBody>
      </p:sp>
      <p:sp>
        <p:nvSpPr>
          <p:cNvPr id="8" name="TextBox 7">
            <a:extLst>
              <a:ext uri="{FF2B5EF4-FFF2-40B4-BE49-F238E27FC236}">
                <a16:creationId xmlns:a16="http://schemas.microsoft.com/office/drawing/2014/main" id="{4C9D4836-1E3D-8833-81D5-FFB900CCBC0F}"/>
              </a:ext>
            </a:extLst>
          </p:cNvPr>
          <p:cNvSpPr txBox="1"/>
          <p:nvPr/>
        </p:nvSpPr>
        <p:spPr>
          <a:xfrm>
            <a:off x="588263" y="1313823"/>
            <a:ext cx="9732992" cy="492443"/>
          </a:xfrm>
          <a:prstGeom prst="rect">
            <a:avLst/>
          </a:prstGeom>
          <a:noFill/>
        </p:spPr>
        <p:txBody>
          <a:bodyPr wrap="square" lIns="0" tIns="0" rIns="0" bIns="0" rtlCol="0">
            <a:spAutoFit/>
          </a:bodyPr>
          <a:lstStyle/>
          <a:p>
            <a:r>
              <a:rPr lang="en-US" sz="3200" b="1" dirty="0" err="1">
                <a:solidFill>
                  <a:srgbClr val="0069BA"/>
                </a:solidFill>
              </a:rPr>
              <a:t>sp_estimate_data_compression_savings</a:t>
            </a:r>
            <a:endParaRPr lang="en-US" sz="3200" b="1" dirty="0">
              <a:solidFill>
                <a:srgbClr val="0069BA"/>
              </a:solidFill>
            </a:endParaRPr>
          </a:p>
        </p:txBody>
      </p:sp>
      <p:sp>
        <p:nvSpPr>
          <p:cNvPr id="11" name="TextBox 10">
            <a:extLst>
              <a:ext uri="{FF2B5EF4-FFF2-40B4-BE49-F238E27FC236}">
                <a16:creationId xmlns:a16="http://schemas.microsoft.com/office/drawing/2014/main" id="{7D2083F7-1C83-2A69-3613-0A5A1A4492FB}"/>
              </a:ext>
            </a:extLst>
          </p:cNvPr>
          <p:cNvSpPr txBox="1"/>
          <p:nvPr/>
        </p:nvSpPr>
        <p:spPr>
          <a:xfrm>
            <a:off x="428142" y="6201463"/>
            <a:ext cx="10292952" cy="363946"/>
          </a:xfrm>
          <a:prstGeom prst="rect">
            <a:avLst/>
          </a:prstGeom>
          <a:noFill/>
        </p:spPr>
        <p:txBody>
          <a:bodyPr wrap="square">
            <a:spAutoFit/>
          </a:bodyPr>
          <a:lstStyle/>
          <a:p>
            <a:r>
              <a:rPr lang="en-CA" dirty="0" err="1">
                <a:hlinkClick r:id="rId3"/>
              </a:rPr>
              <a:t>sp_estimate_data_compression_savings</a:t>
            </a:r>
            <a:r>
              <a:rPr lang="en-CA" dirty="0">
                <a:hlinkClick r:id="rId3"/>
              </a:rPr>
              <a:t> (Transact-SQL) - SQL Server | Microsoft Learn</a:t>
            </a:r>
            <a:endParaRPr lang="en-CA" dirty="0"/>
          </a:p>
        </p:txBody>
      </p:sp>
    </p:spTree>
    <p:extLst>
      <p:ext uri="{BB962C8B-B14F-4D97-AF65-F5344CB8AC3E}">
        <p14:creationId xmlns:p14="http://schemas.microsoft.com/office/powerpoint/2010/main" val="269749930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5AF63BF-4B09-81E2-C7E1-F762478A1E5C}"/>
              </a:ext>
            </a:extLst>
          </p:cNvPr>
          <p:cNvSpPr txBox="1">
            <a:spLocks/>
          </p:cNvSpPr>
          <p:nvPr/>
        </p:nvSpPr>
        <p:spPr>
          <a:xfrm>
            <a:off x="399589" y="2560609"/>
            <a:ext cx="4135582" cy="17367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dirty="0">
                <a:solidFill>
                  <a:srgbClr val="0070C0"/>
                </a:solidFill>
              </a:rPr>
              <a:t>Demo</a:t>
            </a:r>
            <a:endParaRPr lang="en-US" dirty="0">
              <a:solidFill>
                <a:srgbClr val="0070C0"/>
              </a:solidFill>
              <a:latin typeface="+mn-lt"/>
            </a:endParaRPr>
          </a:p>
        </p:txBody>
      </p:sp>
      <p:pic>
        <p:nvPicPr>
          <p:cNvPr id="4" name="Picture 3" descr="A close-up of a logo&#10;&#10;Description automatically generated">
            <a:extLst>
              <a:ext uri="{FF2B5EF4-FFF2-40B4-BE49-F238E27FC236}">
                <a16:creationId xmlns:a16="http://schemas.microsoft.com/office/drawing/2014/main" id="{CBD42E9F-E6C7-1D5D-D473-C963E53251ED}"/>
              </a:ext>
            </a:extLst>
          </p:cNvPr>
          <p:cNvPicPr>
            <a:picLocks noChangeAspect="1"/>
          </p:cNvPicPr>
          <p:nvPr/>
        </p:nvPicPr>
        <p:blipFill>
          <a:blip r:embed="rId3"/>
          <a:stretch>
            <a:fillRect/>
          </a:stretch>
        </p:blipFill>
        <p:spPr>
          <a:xfrm>
            <a:off x="399589" y="351503"/>
            <a:ext cx="2038811" cy="664040"/>
          </a:xfrm>
          <a:prstGeom prst="rect">
            <a:avLst/>
          </a:prstGeom>
        </p:spPr>
      </p:pic>
      <p:pic>
        <p:nvPicPr>
          <p:cNvPr id="3" name="Picture 2" descr="create image to be used for a Powerpoint slide on tech demo">
            <a:extLst>
              <a:ext uri="{FF2B5EF4-FFF2-40B4-BE49-F238E27FC236}">
                <a16:creationId xmlns:a16="http://schemas.microsoft.com/office/drawing/2014/main" id="{31C1715F-F39C-B92C-A0FD-300916BE7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7824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F5AF63BF-4B09-81E2-C7E1-F762478A1E5C}"/>
              </a:ext>
            </a:extLst>
          </p:cNvPr>
          <p:cNvSpPr txBox="1">
            <a:spLocks/>
          </p:cNvSpPr>
          <p:nvPr/>
        </p:nvSpPr>
        <p:spPr>
          <a:xfrm>
            <a:off x="399588" y="2560609"/>
            <a:ext cx="4381961" cy="1736782"/>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solidFill>
                  <a:srgbClr val="0070C0"/>
                </a:solidFill>
              </a:rPr>
              <a:t>Hands-free </a:t>
            </a:r>
            <a:r>
              <a:rPr lang="en-US" sz="2800" dirty="0" err="1">
                <a:solidFill>
                  <a:srgbClr val="0070C0"/>
                </a:solidFill>
              </a:rPr>
              <a:t>TempDB</a:t>
            </a:r>
            <a:endParaRPr lang="en-US" sz="2800" dirty="0">
              <a:solidFill>
                <a:srgbClr val="0070C0"/>
              </a:solidFill>
            </a:endParaRPr>
          </a:p>
        </p:txBody>
      </p:sp>
      <p:pic>
        <p:nvPicPr>
          <p:cNvPr id="4" name="Picture 3" descr="A close-up of a logo&#10;&#10;Description automatically generated">
            <a:extLst>
              <a:ext uri="{FF2B5EF4-FFF2-40B4-BE49-F238E27FC236}">
                <a16:creationId xmlns:a16="http://schemas.microsoft.com/office/drawing/2014/main" id="{CBD42E9F-E6C7-1D5D-D473-C963E53251ED}"/>
              </a:ext>
            </a:extLst>
          </p:cNvPr>
          <p:cNvPicPr>
            <a:picLocks noChangeAspect="1"/>
          </p:cNvPicPr>
          <p:nvPr/>
        </p:nvPicPr>
        <p:blipFill>
          <a:blip r:embed="rId3"/>
          <a:stretch>
            <a:fillRect/>
          </a:stretch>
        </p:blipFill>
        <p:spPr>
          <a:xfrm>
            <a:off x="399589" y="351503"/>
            <a:ext cx="2038811" cy="664040"/>
          </a:xfrm>
          <a:prstGeom prst="rect">
            <a:avLst/>
          </a:prstGeom>
        </p:spPr>
      </p:pic>
      <p:pic>
        <p:nvPicPr>
          <p:cNvPr id="5" name="Picture 4" descr="Hands holding a stack of data&#10;&#10;Description automatically generated">
            <a:extLst>
              <a:ext uri="{FF2B5EF4-FFF2-40B4-BE49-F238E27FC236}">
                <a16:creationId xmlns:a16="http://schemas.microsoft.com/office/drawing/2014/main" id="{ED747ACD-FB8F-BC20-F7BF-0537B1822545}"/>
              </a:ext>
            </a:extLst>
          </p:cNvPr>
          <p:cNvPicPr>
            <a:picLocks noChangeAspect="1"/>
          </p:cNvPicPr>
          <p:nvPr/>
        </p:nvPicPr>
        <p:blipFill>
          <a:blip r:embed="rId4"/>
          <a:stretch>
            <a:fillRect/>
          </a:stretch>
        </p:blipFill>
        <p:spPr>
          <a:xfrm>
            <a:off x="5334000" y="0"/>
            <a:ext cx="6858000" cy="6858000"/>
          </a:xfrm>
          <a:prstGeom prst="rect">
            <a:avLst/>
          </a:prstGeom>
        </p:spPr>
      </p:pic>
    </p:spTree>
    <p:extLst>
      <p:ext uri="{BB962C8B-B14F-4D97-AF65-F5344CB8AC3E}">
        <p14:creationId xmlns:p14="http://schemas.microsoft.com/office/powerpoint/2010/main" val="147246859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D73C9-74D6-490B-8C2F-3EC2C7442DEC}"/>
              </a:ext>
            </a:extLst>
          </p:cNvPr>
          <p:cNvSpPr>
            <a:spLocks noGrp="1"/>
          </p:cNvSpPr>
          <p:nvPr>
            <p:ph type="title"/>
          </p:nvPr>
        </p:nvSpPr>
        <p:spPr/>
        <p:txBody>
          <a:bodyPr/>
          <a:lstStyle/>
          <a:p>
            <a:r>
              <a:rPr lang="en-US" dirty="0">
                <a:solidFill>
                  <a:srgbClr val="FF0000"/>
                </a:solidFill>
              </a:rPr>
              <a:t>Basics of </a:t>
            </a:r>
            <a:r>
              <a:rPr lang="en-US" dirty="0" err="1">
                <a:solidFill>
                  <a:srgbClr val="FF0000"/>
                </a:solidFill>
              </a:rPr>
              <a:t>Tempdb</a:t>
            </a:r>
            <a:endParaRPr lang="en-US" dirty="0">
              <a:solidFill>
                <a:srgbClr val="FF0000"/>
              </a:solidFill>
            </a:endParaRPr>
          </a:p>
        </p:txBody>
      </p:sp>
      <p:graphicFrame>
        <p:nvGraphicFramePr>
          <p:cNvPr id="3" name="Diagram 2">
            <a:extLst>
              <a:ext uri="{FF2B5EF4-FFF2-40B4-BE49-F238E27FC236}">
                <a16:creationId xmlns:a16="http://schemas.microsoft.com/office/drawing/2014/main" id="{F9870881-44E7-4F65-B0AB-6E37D62DEE61}"/>
              </a:ext>
            </a:extLst>
          </p:cNvPr>
          <p:cNvGraphicFramePr/>
          <p:nvPr/>
        </p:nvGraphicFramePr>
        <p:xfrm>
          <a:off x="2032000" y="1066800"/>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53765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8E97D039-5789-419B-B24A-DCBC70A03E03}"/>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87253608-4E58-461B-9501-92C49E1898B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graphicEl>
                                              <a:dgm id="{C74E94B3-1205-4095-9961-18CDE2C7C76F}"/>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graphicEl>
                                              <a:dgm id="{2B924035-ADB2-42BF-A8E1-F23873424756}"/>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BE77FC9A-F009-4093-BE7C-AD1D9C8541BE}"/>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graphicEl>
                                              <a:dgm id="{09D8299A-8E30-4CE9-81AD-FA841B7CD8D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Dgm bld="one"/>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5a036977-a646-44b7-bf20-7ebb5f150a05">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552EBE3C7A8EF4097D7E2CC6116D1C2" ma:contentTypeVersion="19" ma:contentTypeDescription="Create a new document." ma:contentTypeScope="" ma:versionID="b37c70bc833b820a73b07a874bb62927">
  <xsd:schema xmlns:xsd="http://www.w3.org/2001/XMLSchema" xmlns:xs="http://www.w3.org/2001/XMLSchema" xmlns:p="http://schemas.microsoft.com/office/2006/metadata/properties" xmlns:ns1="http://schemas.microsoft.com/sharepoint/v3" xmlns:ns2="5a036977-a646-44b7-bf20-7ebb5f150a05" xmlns:ns3="4b6b938e-3f86-4408-be9e-7d78b78bd647" xmlns:ns4="230e9df3-be65-4c73-a93b-d1236ebd677e" targetNamespace="http://schemas.microsoft.com/office/2006/metadata/properties" ma:root="true" ma:fieldsID="4cdd028f609b10b5bcbc1c23933bff81" ns1:_="" ns2:_="" ns3:_="" ns4:_="">
    <xsd:import namespace="http://schemas.microsoft.com/sharepoint/v3"/>
    <xsd:import namespace="5a036977-a646-44b7-bf20-7ebb5f150a05"/>
    <xsd:import namespace="4b6b938e-3f86-4408-be9e-7d78b78bd64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ServiceLocation"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036977-a646-44b7-bf20-7ebb5f150a0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b6b938e-3f86-4408-be9e-7d78b78bd647"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cdeffa45-8eca-467e-9e8a-0e9777aaa4e9}" ma:internalName="TaxCatchAll" ma:showField="CatchAllData" ma:web="4b6b938e-3f86-4408-be9e-7d78b78bd64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08C6197-69F6-46EC-9147-C0F969F7BD2C}">
  <ds:schemaRefs>
    <ds:schemaRef ds:uri="http://purl.org/dc/elements/1.1/"/>
    <ds:schemaRef ds:uri="http://schemas.microsoft.com/office/2006/documentManagement/types"/>
    <ds:schemaRef ds:uri="5a036977-a646-44b7-bf20-7ebb5f150a05"/>
    <ds:schemaRef ds:uri="http://purl.org/dc/terms/"/>
    <ds:schemaRef ds:uri="http://schemas.microsoft.com/sharepoint/v3"/>
    <ds:schemaRef ds:uri="http://purl.org/dc/dcmitype/"/>
    <ds:schemaRef ds:uri="http://schemas.microsoft.com/office/infopath/2007/PartnerControls"/>
    <ds:schemaRef ds:uri="http://schemas.openxmlformats.org/package/2006/metadata/core-properties"/>
    <ds:schemaRef ds:uri="230e9df3-be65-4c73-a93b-d1236ebd677e"/>
    <ds:schemaRef ds:uri="4b6b938e-3f86-4408-be9e-7d78b78bd647"/>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0D505CEC-A02A-40A9-925B-45E60DE5E51C}">
  <ds:schemaRefs>
    <ds:schemaRef ds:uri="http://schemas.microsoft.com/sharepoint/v3/contenttype/forms"/>
  </ds:schemaRefs>
</ds:datastoreItem>
</file>

<file path=customXml/itemProps3.xml><?xml version="1.0" encoding="utf-8"?>
<ds:datastoreItem xmlns:ds="http://schemas.openxmlformats.org/officeDocument/2006/customXml" ds:itemID="{BFDF38B7-EB5E-4F85-B46F-FEA73498284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036977-a646-44b7-bf20-7ebb5f150a05"/>
    <ds:schemaRef ds:uri="4b6b938e-3f86-4408-be9e-7d78b78bd647"/>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 brand template-blue</Template>
  <TotalTime>12932</TotalTime>
  <Words>3140</Words>
  <Application>Microsoft Office PowerPoint</Application>
  <PresentationFormat>Widescreen</PresentationFormat>
  <Paragraphs>501</Paragraphs>
  <Slides>30</Slides>
  <Notes>27</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Arial</vt:lpstr>
      <vt:lpstr>Calibri</vt:lpstr>
      <vt:lpstr>Consolas</vt:lpstr>
      <vt:lpstr>Courier New</vt:lpstr>
      <vt:lpstr>Segoe UI</vt:lpstr>
      <vt:lpstr>Segoe UI Semibold</vt:lpstr>
      <vt:lpstr>Segoe UI Semilight</vt:lpstr>
      <vt:lpstr>Symbol</vt:lpstr>
      <vt:lpstr>Verdana</vt:lpstr>
      <vt:lpstr>Wingdings</vt:lpstr>
      <vt:lpstr>White Template</vt:lpstr>
      <vt:lpstr>1_WHITE TEMPLATE</vt:lpstr>
      <vt:lpstr>PowerPoint Presentation</vt:lpstr>
      <vt:lpstr>PowerPoint Presentation</vt:lpstr>
      <vt:lpstr>XML Data in SQL Server</vt:lpstr>
      <vt:lpstr>Introducing XML Compression in SQL Server 2022</vt:lpstr>
      <vt:lpstr>Enable XML Compression</vt:lpstr>
      <vt:lpstr>Estimate Storage Savings</vt:lpstr>
      <vt:lpstr>PowerPoint Presentation</vt:lpstr>
      <vt:lpstr>PowerPoint Presentation</vt:lpstr>
      <vt:lpstr>Basics of Tempdb</vt:lpstr>
      <vt:lpstr>What is stored in tempdb?</vt:lpstr>
      <vt:lpstr>Problem 1: Object Allocation Contention</vt:lpstr>
      <vt:lpstr>Problem 2: Metadata Contention</vt:lpstr>
      <vt:lpstr>Summary of Types of Contention</vt:lpstr>
      <vt:lpstr>What was done (historically)?</vt:lpstr>
      <vt:lpstr>What are your options?</vt:lpstr>
      <vt:lpstr>Beginning of the End</vt:lpstr>
      <vt:lpstr>Closing the Loop: TempDB on SQL Server 2022</vt:lpstr>
      <vt:lpstr>PowerPoint Presentation</vt:lpstr>
      <vt:lpstr>PowerPoint Presentation</vt:lpstr>
      <vt:lpstr>What is the problem?</vt:lpstr>
      <vt:lpstr>What is the cause?</vt:lpstr>
      <vt:lpstr>The Buffer Descriptor Array</vt:lpstr>
      <vt:lpstr>Do I have this problem?</vt:lpstr>
      <vt:lpstr>How do we fix the problem? (Part 1)</vt:lpstr>
      <vt:lpstr>How do we fix the problem? (Part 2)</vt:lpstr>
      <vt:lpstr>How much improvement is expected?</vt:lpstr>
      <vt:lpstr>Other Performance Test Results</vt:lpstr>
      <vt:lpstr>Configuration and Logging (Trace Flags)</vt:lpstr>
      <vt:lpstr>Configuration and Logging (XE)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Very Large Databases Best Pratices</dc:title>
  <dc:subject/>
  <dc:creator>Jon Russell</dc:creator>
  <cp:keywords/>
  <dc:description/>
  <cp:lastModifiedBy>Mark Almirante (JDA PARTNERS TECHNICAL SERVICE)</cp:lastModifiedBy>
  <cp:revision>14</cp:revision>
  <dcterms:created xsi:type="dcterms:W3CDTF">2021-11-18T23:28:03Z</dcterms:created>
  <dcterms:modified xsi:type="dcterms:W3CDTF">2024-02-26T17:57:44Z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0x0101006552EBE3C7A8EF4097D7E2CC6116D1C2</vt:lpwstr>
  </property>
  <property fmtid="{D5CDD505-2E9C-101B-9397-08002B2CF9AE}" pid="3" name="MediaServiceImageTags">
    <vt:lpwstr/>
  </property>
</Properties>
</file>